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4" r:id="rId3"/>
    <p:sldId id="257" r:id="rId4"/>
    <p:sldId id="262" r:id="rId5"/>
    <p:sldId id="261" r:id="rId6"/>
    <p:sldId id="263" r:id="rId7"/>
    <p:sldId id="285" r:id="rId8"/>
    <p:sldId id="259" r:id="rId9"/>
    <p:sldId id="260" r:id="rId10"/>
    <p:sldId id="266" r:id="rId11"/>
    <p:sldId id="286" r:id="rId12"/>
    <p:sldId id="287" r:id="rId13"/>
    <p:sldId id="268" r:id="rId14"/>
    <p:sldId id="281" r:id="rId15"/>
    <p:sldId id="282" r:id="rId16"/>
    <p:sldId id="283" r:id="rId17"/>
    <p:sldId id="272" r:id="rId18"/>
    <p:sldId id="273" r:id="rId19"/>
    <p:sldId id="274" r:id="rId20"/>
    <p:sldId id="279" r:id="rId21"/>
    <p:sldId id="288" r:id="rId22"/>
    <p:sldId id="275" r:id="rId23"/>
    <p:sldId id="276" r:id="rId24"/>
    <p:sldId id="277" r:id="rId25"/>
    <p:sldId id="278" r:id="rId26"/>
    <p:sldId id="289" r:id="rId27"/>
    <p:sldId id="291" r:id="rId28"/>
    <p:sldId id="290" r:id="rId29"/>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D2199D-7148-4F56-B310-A192A0D28E72}" type="datetimeFigureOut">
              <a:rPr lang="nl-NL" smtClean="0"/>
              <a:t>22-11-2022</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16873-031F-4DC7-81D3-725CDB0A6DE2}" type="slidenum">
              <a:rPr lang="nl-NL" smtClean="0"/>
              <a:t>‹nr.›</a:t>
            </a:fld>
            <a:endParaRPr lang="nl-NL"/>
          </a:p>
        </p:txBody>
      </p:sp>
    </p:spTree>
    <p:extLst>
      <p:ext uri="{BB962C8B-B14F-4D97-AF65-F5344CB8AC3E}">
        <p14:creationId xmlns:p14="http://schemas.microsoft.com/office/powerpoint/2010/main" val="1873700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Republiek</a:t>
            </a:r>
            <a:r>
              <a:rPr lang="nl-NL" baseline="0" dirty="0" smtClean="0"/>
              <a:t> zonder democraten</a:t>
            </a:r>
          </a:p>
          <a:p>
            <a:endParaRPr lang="nl-NL" dirty="0"/>
          </a:p>
        </p:txBody>
      </p:sp>
      <p:sp>
        <p:nvSpPr>
          <p:cNvPr id="4" name="Tijdelijke aanduiding voor dianummer 3"/>
          <p:cNvSpPr>
            <a:spLocks noGrp="1"/>
          </p:cNvSpPr>
          <p:nvPr>
            <p:ph type="sldNum" sz="quarter" idx="10"/>
          </p:nvPr>
        </p:nvSpPr>
        <p:spPr/>
        <p:txBody>
          <a:bodyPr/>
          <a:lstStyle/>
          <a:p>
            <a:fld id="{DFF16873-031F-4DC7-81D3-725CDB0A6DE2}" type="slidenum">
              <a:rPr lang="nl-NL" smtClean="0"/>
              <a:t>7</a:t>
            </a:fld>
            <a:endParaRPr lang="nl-NL"/>
          </a:p>
        </p:txBody>
      </p:sp>
    </p:spTree>
    <p:extLst>
      <p:ext uri="{BB962C8B-B14F-4D97-AF65-F5344CB8AC3E}">
        <p14:creationId xmlns:p14="http://schemas.microsoft.com/office/powerpoint/2010/main" val="3086446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2B2DE56F-3F72-442F-8C38-9D12B8EDD3BA}" type="datetimeFigureOut">
              <a:rPr lang="nl-NL" smtClean="0"/>
              <a:pPr/>
              <a:t>22-11-2022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A2719BD-1BA3-4F4B-AFD1-C0085E16B57D}"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B2DE56F-3F72-442F-8C38-9D12B8EDD3BA}" type="datetimeFigureOut">
              <a:rPr lang="nl-NL" smtClean="0"/>
              <a:pPr/>
              <a:t>22-11-2022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A2719BD-1BA3-4F4B-AFD1-C0085E16B57D}"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B2DE56F-3F72-442F-8C38-9D12B8EDD3BA}" type="datetimeFigureOut">
              <a:rPr lang="nl-NL" smtClean="0"/>
              <a:pPr/>
              <a:t>22-11-2022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A2719BD-1BA3-4F4B-AFD1-C0085E16B57D}"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B2DE56F-3F72-442F-8C38-9D12B8EDD3BA}" type="datetimeFigureOut">
              <a:rPr lang="nl-NL" smtClean="0"/>
              <a:pPr/>
              <a:t>22-11-2022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A2719BD-1BA3-4F4B-AFD1-C0085E16B57D}"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2B2DE56F-3F72-442F-8C38-9D12B8EDD3BA}" type="datetimeFigureOut">
              <a:rPr lang="nl-NL" smtClean="0"/>
              <a:pPr/>
              <a:t>22-11-2022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A2719BD-1BA3-4F4B-AFD1-C0085E16B57D}"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B2DE56F-3F72-442F-8C38-9D12B8EDD3BA}" type="datetimeFigureOut">
              <a:rPr lang="nl-NL" smtClean="0"/>
              <a:pPr/>
              <a:t>22-11-2022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A2719BD-1BA3-4F4B-AFD1-C0085E16B57D}"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B2DE56F-3F72-442F-8C38-9D12B8EDD3BA}" type="datetimeFigureOut">
              <a:rPr lang="nl-NL" smtClean="0"/>
              <a:pPr/>
              <a:t>22-11-2022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A2719BD-1BA3-4F4B-AFD1-C0085E16B57D}"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2B2DE56F-3F72-442F-8C38-9D12B8EDD3BA}" type="datetimeFigureOut">
              <a:rPr lang="nl-NL" smtClean="0"/>
              <a:pPr/>
              <a:t>22-11-2022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A2719BD-1BA3-4F4B-AFD1-C0085E16B57D}"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B2DE56F-3F72-442F-8C38-9D12B8EDD3BA}" type="datetimeFigureOut">
              <a:rPr lang="nl-NL" smtClean="0"/>
              <a:pPr/>
              <a:t>22-11-2022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A2719BD-1BA3-4F4B-AFD1-C0085E16B57D}"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B2DE56F-3F72-442F-8C38-9D12B8EDD3BA}" type="datetimeFigureOut">
              <a:rPr lang="nl-NL" smtClean="0"/>
              <a:pPr/>
              <a:t>22-11-2022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A2719BD-1BA3-4F4B-AFD1-C0085E16B57D}"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2B2DE56F-3F72-442F-8C38-9D12B8EDD3BA}" type="datetimeFigureOut">
              <a:rPr lang="nl-NL" smtClean="0"/>
              <a:pPr/>
              <a:t>22-11-2022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A2719BD-1BA3-4F4B-AFD1-C0085E16B57D}"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2DE56F-3F72-442F-8C38-9D12B8EDD3BA}" type="datetimeFigureOut">
              <a:rPr lang="nl-NL" smtClean="0"/>
              <a:pPr/>
              <a:t>22-11-2022</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719BD-1BA3-4F4B-AFD1-C0085E16B57D}"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istorischnieuwsblad.nl/de-dolkstootlegende/"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www.youtube.com/watch?v=Cbp7gDOvHfw"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dhm.de/lemo/kapitel/weimarer-republik" TargetMode="External"/><Relationship Id="rId2" Type="http://schemas.openxmlformats.org/officeDocument/2006/relationships/hyperlink" Target="http://www.youtube.com/watch?v=9Bo1EJXM4hM" TargetMode="External"/><Relationship Id="rId1" Type="http://schemas.openxmlformats.org/officeDocument/2006/relationships/slideLayout" Target="../slideLayouts/slideLayout5.xml"/><Relationship Id="rId4" Type="http://schemas.openxmlformats.org/officeDocument/2006/relationships/hyperlink" Target="https://schooltv.nl/video/hyperinflatie-in-duitsland-door-de-crisis-is-geld-niks-meer-waard/#q=crisis%20"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npo.nl/eenvandaag/23-10-2009/TROS_1204903" TargetMode="External"/><Relationship Id="rId1" Type="http://schemas.openxmlformats.org/officeDocument/2006/relationships/slideLayout" Target="../slideLayouts/slideLayout2.xml"/><Relationship Id="rId4" Type="http://schemas.openxmlformats.org/officeDocument/2006/relationships/hyperlink" Target="https://www.youtube.com/watch?v=Q9fh4aTcOLg"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vpro.nl/programmas/in-europa/kijk/afleveringen/2007-2009/1929-berlijn.html"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kAIGxru0OzM" TargetMode="External"/><Relationship Id="rId2" Type="http://schemas.openxmlformats.org/officeDocument/2006/relationships/hyperlink" Target="https://beeldengeluid.nl/en/node/4613"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nl/url?sa=i&amp;source=images&amp;cd=&amp;cad=rja&amp;docid=6re9gSSvCIF6GM&amp;tbnid=HWkUPRMJ9cfumM:&amp;ved=0CAgQjRwwAA&amp;url=http://socialhistory.org/bwsa/biografie/lubbe&amp;ei=KuR4UvCfIY7b7AaF5oHQDA&amp;psig=AFQjCNF9WYxhSCRe6QP_S01IjHbgpfEFyw&amp;ust=1383740842654352" TargetMode="External"/><Relationship Id="rId1" Type="http://schemas.openxmlformats.org/officeDocument/2006/relationships/slideLayout" Target="../slideLayouts/slideLayout2.xml"/><Relationship Id="rId4" Type="http://schemas.openxmlformats.org/officeDocument/2006/relationships/hyperlink" Target="http://www.youtube.com/watch?v=YDtUpPXsqv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nl/url?sa=i&amp;rct=j&amp;q=&amp;esrc=s&amp;frm=1&amp;source=images&amp;cd=&amp;cad=rja&amp;docid=HGyc_jdJQzH16M&amp;tbnid=qcHLGgymh67o0M:&amp;ved=0CAUQjRw&amp;url=http://archivesofkhazad-dum.blogspot.com/2013_06_01_archive.html&amp;ei=d9F4UrjXJY6S0AWT04CIAg&amp;bvm=bv.55980276,d.d2k&amp;psig=AFQjCNHYunbVrUKN0eMsUV9C6byTAwQ4XA&amp;ust=1383736024569994" TargetMode="External"/><Relationship Id="rId2" Type="http://schemas.openxmlformats.org/officeDocument/2006/relationships/hyperlink" Target="https://www.google.nl/url?sa=i&amp;rct=j&amp;q=&amp;esrc=s&amp;frm=1&amp;source=images&amp;cd=&amp;cad=rja&amp;docid=HGyc_jdJQzH16M&amp;tbnid=qcHLGgymh67o0M:&amp;ved=0CAUQjRw&amp;url=https://ushmm.org/museum/press/kits/download.php?content=propaganda&amp;image=prop_9&amp;ei=XNF4UuezDJGo0AW4-4HgBA&amp;bvm=bv.55980276,d.d2k&amp;psig=AFQjCNHYunbVrUKN0eMsUV9C6byTAwQ4XA&amp;ust=1383736024569994" TargetMode="Externa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s://www.google.nl/url?sa=i&amp;rct=j&amp;q=&amp;esrc=s&amp;frm=1&amp;source=images&amp;cd=&amp;cad=rja&amp;docid=HGyc_jdJQzH16M&amp;tbnid=qcHLGgymh67o0M:&amp;ved=0CAUQjRw&amp;url=https://ushmm.org/museum/press/kits/download.php?content=propaganda&amp;image=prop_9&amp;ei=jNF4UuSSDKG60QXLk4CwAQ&amp;bvm=bv.55980276,d.d2k&amp;psig=AFQjCNHYunbVrUKN0eMsUV9C6byTAwQ4XA&amp;ust=1383736024569994" TargetMode="Externa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2LyaqQi6H7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nl/url?sa=i&amp;rct=j&amp;q=&amp;esrc=s&amp;frm=1&amp;source=images&amp;cd=&amp;cad=rja&amp;uact=8&amp;ved=0CAcQjRw&amp;url=http://de.wikipedia.org/wiki/Wilhelm_II._(Deutsches_Reich)&amp;ei=OTTFVMGQBInzUsmYgOgD&amp;bvm=bv.84349003,d.d24&amp;psig=AFQjCNGsrbnZo1FKmdovM6b-wP9_npXebA&amp;ust=1422296500108928" TargetMode="External"/><Relationship Id="rId1" Type="http://schemas.openxmlformats.org/officeDocument/2006/relationships/slideLayout" Target="../slideLayouts/slideLayout2.xml"/><Relationship Id="rId4" Type="http://schemas.openxmlformats.org/officeDocument/2006/relationships/hyperlink" Target="https://schooltv.nl/video/het-einde-van-het-duitse-keizerrijk-de-duitse-keizer-vlucht-naar-doorn-in-nederland/#q=WIlhelm%20II"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schooltv.nl/video/de-republiek-van-weimar-van-democratie-naar-dictatuur/playlist/21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Historische context</a:t>
            </a:r>
            <a:br>
              <a:rPr lang="nl-NL" dirty="0" smtClean="0"/>
            </a:br>
            <a:r>
              <a:rPr lang="nl-NL" dirty="0" smtClean="0"/>
              <a:t>Duitsland in Europa 1918 - 1991</a:t>
            </a:r>
            <a:endParaRPr lang="nl-NL" dirty="0"/>
          </a:p>
        </p:txBody>
      </p:sp>
      <p:sp>
        <p:nvSpPr>
          <p:cNvPr id="3" name="Ondertitel 2"/>
          <p:cNvSpPr>
            <a:spLocks noGrp="1"/>
          </p:cNvSpPr>
          <p:nvPr>
            <p:ph type="subTitle" idx="1"/>
          </p:nvPr>
        </p:nvSpPr>
        <p:spPr/>
        <p:txBody>
          <a:bodyPr/>
          <a:lstStyle/>
          <a:p>
            <a:r>
              <a:rPr lang="nl-NL" dirty="0" smtClean="0"/>
              <a:t>Deelcontext 1</a:t>
            </a:r>
          </a:p>
          <a:p>
            <a:r>
              <a:rPr lang="nl-NL" dirty="0" smtClean="0"/>
              <a:t>Opkomst van het Derde Rijk (1918 – 1945)</a:t>
            </a:r>
            <a:endParaRPr lang="nl-NL"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520" y="6145"/>
            <a:ext cx="4608512" cy="6701665"/>
          </a:xfrm>
        </p:spPr>
      </p:pic>
      <p:sp>
        <p:nvSpPr>
          <p:cNvPr id="5" name="Rechthoek 4"/>
          <p:cNvSpPr/>
          <p:nvPr/>
        </p:nvSpPr>
        <p:spPr>
          <a:xfrm>
            <a:off x="5462414" y="182131"/>
            <a:ext cx="3024336" cy="4536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Afbeelding over de </a:t>
            </a:r>
            <a:r>
              <a:rPr lang="nl-NL" dirty="0" smtClean="0">
                <a:solidFill>
                  <a:srgbClr val="FF0000"/>
                </a:solidFill>
              </a:rPr>
              <a:t>‘</a:t>
            </a:r>
            <a:r>
              <a:rPr lang="nl-NL" b="1" dirty="0" smtClean="0">
                <a:solidFill>
                  <a:srgbClr val="FF0000"/>
                </a:solidFill>
              </a:rPr>
              <a:t>dolkstootlegende’</a:t>
            </a:r>
            <a:r>
              <a:rPr lang="nl-NL" dirty="0" smtClean="0"/>
              <a:t>:</a:t>
            </a:r>
          </a:p>
          <a:p>
            <a:pPr algn="ctr"/>
            <a:endParaRPr lang="nl-NL" dirty="0" smtClean="0"/>
          </a:p>
          <a:p>
            <a:pPr algn="ctr"/>
            <a:r>
              <a:rPr lang="nl-NL" dirty="0" smtClean="0"/>
              <a:t>‘De links-democratische regering en de stakende arbeiders hebben schuld aan het verlies van de oorlog’</a:t>
            </a:r>
          </a:p>
          <a:p>
            <a:pPr algn="ctr"/>
            <a:r>
              <a:rPr lang="nl-NL" dirty="0" smtClean="0"/>
              <a:t>=</a:t>
            </a:r>
          </a:p>
          <a:p>
            <a:pPr algn="ctr"/>
            <a:r>
              <a:rPr lang="nl-NL" dirty="0" smtClean="0"/>
              <a:t>complottheorie</a:t>
            </a:r>
          </a:p>
          <a:p>
            <a:pPr algn="ctr"/>
            <a:endParaRPr lang="nl-NL" dirty="0"/>
          </a:p>
        </p:txBody>
      </p:sp>
      <p:sp>
        <p:nvSpPr>
          <p:cNvPr id="3" name="Rechthoek 2"/>
          <p:cNvSpPr/>
          <p:nvPr/>
        </p:nvSpPr>
        <p:spPr>
          <a:xfrm>
            <a:off x="4613119" y="4777994"/>
            <a:ext cx="4546758" cy="369332"/>
          </a:xfrm>
          <a:prstGeom prst="rect">
            <a:avLst/>
          </a:prstGeom>
        </p:spPr>
        <p:txBody>
          <a:bodyPr wrap="none">
            <a:spAutoFit/>
          </a:bodyPr>
          <a:lstStyle/>
          <a:p>
            <a:r>
              <a:rPr lang="nl-NL" dirty="0">
                <a:hlinkClick r:id="rId3"/>
              </a:rPr>
              <a:t>De Dolkstootlegende (historischnieuwsblad.nl)</a:t>
            </a:r>
            <a:endParaRPr lang="nl-NL" dirty="0"/>
          </a:p>
        </p:txBody>
      </p:sp>
      <p:sp>
        <p:nvSpPr>
          <p:cNvPr id="6" name="Rechthoek 5"/>
          <p:cNvSpPr/>
          <p:nvPr/>
        </p:nvSpPr>
        <p:spPr>
          <a:xfrm>
            <a:off x="4587877" y="5281236"/>
            <a:ext cx="4572000" cy="646331"/>
          </a:xfrm>
          <a:prstGeom prst="rect">
            <a:avLst/>
          </a:prstGeom>
        </p:spPr>
        <p:txBody>
          <a:bodyPr>
            <a:spAutoFit/>
          </a:bodyPr>
          <a:lstStyle/>
          <a:p>
            <a:r>
              <a:rPr lang="nl-NL" dirty="0">
                <a:hlinkClick r:id="rId4"/>
              </a:rPr>
              <a:t>https://</a:t>
            </a:r>
            <a:r>
              <a:rPr lang="nl-NL" dirty="0" smtClean="0">
                <a:hlinkClick r:id="rId4"/>
              </a:rPr>
              <a:t>www.youtube.com/watch?v=Cbp7gDOvHfw</a:t>
            </a:r>
            <a:r>
              <a:rPr lang="nl-NL" dirty="0" smtClean="0"/>
              <a:t> (6:44)</a:t>
            </a:r>
            <a:endParaRPr lang="nl-NL" dirty="0"/>
          </a:p>
        </p:txBody>
      </p:sp>
    </p:spTree>
    <p:extLst>
      <p:ext uri="{BB962C8B-B14F-4D97-AF65-F5344CB8AC3E}">
        <p14:creationId xmlns:p14="http://schemas.microsoft.com/office/powerpoint/2010/main" val="1724037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0225" y="268780"/>
            <a:ext cx="8229600" cy="1143000"/>
          </a:xfrm>
        </p:spPr>
        <p:txBody>
          <a:bodyPr>
            <a:normAutofit/>
          </a:bodyPr>
          <a:lstStyle/>
          <a:p>
            <a:r>
              <a:rPr lang="nl-NL" dirty="0" smtClean="0"/>
              <a:t>Duitsland in de jaren ‘20</a:t>
            </a:r>
            <a:endParaRPr lang="nl-NL" dirty="0"/>
          </a:p>
        </p:txBody>
      </p:sp>
      <p:sp>
        <p:nvSpPr>
          <p:cNvPr id="6" name="Tijdelijke aanduiding voor tekst 5"/>
          <p:cNvSpPr>
            <a:spLocks noGrp="1"/>
          </p:cNvSpPr>
          <p:nvPr>
            <p:ph type="body" idx="1"/>
          </p:nvPr>
        </p:nvSpPr>
        <p:spPr>
          <a:xfrm>
            <a:off x="191294" y="1327494"/>
            <a:ext cx="4040188" cy="639762"/>
          </a:xfrm>
        </p:spPr>
        <p:txBody>
          <a:bodyPr/>
          <a:lstStyle/>
          <a:p>
            <a:r>
              <a:rPr lang="nl-NL" dirty="0" smtClean="0"/>
              <a:t>1919 - 1924</a:t>
            </a:r>
            <a:endParaRPr lang="nl-NL" dirty="0"/>
          </a:p>
        </p:txBody>
      </p:sp>
      <p:sp>
        <p:nvSpPr>
          <p:cNvPr id="3" name="Tijdelijke aanduiding voor inhoud 2"/>
          <p:cNvSpPr>
            <a:spLocks noGrp="1"/>
          </p:cNvSpPr>
          <p:nvPr>
            <p:ph sz="half" idx="2"/>
          </p:nvPr>
        </p:nvSpPr>
        <p:spPr>
          <a:xfrm>
            <a:off x="201460" y="1954985"/>
            <a:ext cx="4040188" cy="3951288"/>
          </a:xfrm>
        </p:spPr>
        <p:txBody>
          <a:bodyPr/>
          <a:lstStyle/>
          <a:p>
            <a:pPr marL="0" indent="0">
              <a:buNone/>
            </a:pPr>
            <a:r>
              <a:rPr lang="nl-NL" dirty="0" smtClean="0"/>
              <a:t>door </a:t>
            </a:r>
            <a:r>
              <a:rPr lang="nl-NL" b="1" dirty="0" smtClean="0">
                <a:solidFill>
                  <a:srgbClr val="FF0000"/>
                </a:solidFill>
              </a:rPr>
              <a:t>herstelbetalingen</a:t>
            </a:r>
            <a:r>
              <a:rPr lang="nl-NL" dirty="0" smtClean="0"/>
              <a:t> (+ oorlogsschade) </a:t>
            </a:r>
            <a:r>
              <a:rPr lang="nl-NL" b="1" u="sng" dirty="0" smtClean="0"/>
              <a:t>grote economische problemen </a:t>
            </a:r>
            <a:r>
              <a:rPr lang="nl-NL" dirty="0" smtClean="0"/>
              <a:t>(met o.a. hyperinflatie) = armoede en ontevredenheid</a:t>
            </a:r>
          </a:p>
          <a:p>
            <a:pPr marL="0" indent="0">
              <a:buNone/>
            </a:pPr>
            <a:r>
              <a:rPr lang="nl-NL" dirty="0" smtClean="0"/>
              <a:t>1924 </a:t>
            </a:r>
            <a:r>
              <a:rPr lang="nl-NL" b="1" dirty="0" err="1" smtClean="0">
                <a:solidFill>
                  <a:srgbClr val="FF0000"/>
                </a:solidFill>
              </a:rPr>
              <a:t>Dawesplan</a:t>
            </a:r>
            <a:r>
              <a:rPr lang="nl-NL" dirty="0" smtClean="0"/>
              <a:t> = Amerikaans </a:t>
            </a:r>
            <a:r>
              <a:rPr lang="nl-NL" dirty="0" err="1" smtClean="0"/>
              <a:t>leenplan</a:t>
            </a:r>
            <a:r>
              <a:rPr lang="nl-NL" dirty="0" smtClean="0"/>
              <a:t> wat zorgde voor economisch herstel in Duitsland</a:t>
            </a:r>
          </a:p>
          <a:p>
            <a:pPr marL="0" indent="0">
              <a:buNone/>
            </a:pPr>
            <a:endParaRPr lang="nl-NL" dirty="0"/>
          </a:p>
        </p:txBody>
      </p:sp>
      <p:sp>
        <p:nvSpPr>
          <p:cNvPr id="7" name="Tijdelijke aanduiding voor tekst 6"/>
          <p:cNvSpPr>
            <a:spLocks noGrp="1"/>
          </p:cNvSpPr>
          <p:nvPr>
            <p:ph type="body" sz="quarter" idx="3"/>
          </p:nvPr>
        </p:nvSpPr>
        <p:spPr>
          <a:xfrm>
            <a:off x="4645024" y="1315223"/>
            <a:ext cx="4041775" cy="639762"/>
          </a:xfrm>
        </p:spPr>
        <p:txBody>
          <a:bodyPr/>
          <a:lstStyle/>
          <a:p>
            <a:r>
              <a:rPr lang="nl-NL" dirty="0" smtClean="0"/>
              <a:t>1924 - 1929</a:t>
            </a:r>
            <a:endParaRPr lang="nl-NL" dirty="0"/>
          </a:p>
        </p:txBody>
      </p:sp>
      <p:sp>
        <p:nvSpPr>
          <p:cNvPr id="8" name="Tijdelijke aanduiding voor inhoud 7"/>
          <p:cNvSpPr>
            <a:spLocks noGrp="1"/>
          </p:cNvSpPr>
          <p:nvPr>
            <p:ph sz="quarter" idx="4"/>
          </p:nvPr>
        </p:nvSpPr>
        <p:spPr>
          <a:xfrm>
            <a:off x="4645024" y="2079014"/>
            <a:ext cx="4041775" cy="4590346"/>
          </a:xfrm>
        </p:spPr>
        <p:txBody>
          <a:bodyPr>
            <a:normAutofit fontScale="92500" lnSpcReduction="20000"/>
          </a:bodyPr>
          <a:lstStyle/>
          <a:p>
            <a:pPr marL="0" indent="0">
              <a:buNone/>
            </a:pPr>
            <a:r>
              <a:rPr lang="nl-NL" b="1" u="sng" dirty="0" smtClean="0"/>
              <a:t>economisch herstel </a:t>
            </a:r>
            <a:r>
              <a:rPr lang="nl-NL" dirty="0" smtClean="0"/>
              <a:t>door o.a. </a:t>
            </a:r>
            <a:r>
              <a:rPr lang="nl-NL" b="1" dirty="0" err="1" smtClean="0">
                <a:solidFill>
                  <a:srgbClr val="FF0000"/>
                </a:solidFill>
              </a:rPr>
              <a:t>Dawesplan</a:t>
            </a:r>
            <a:r>
              <a:rPr lang="nl-NL" b="1" dirty="0" smtClean="0">
                <a:solidFill>
                  <a:srgbClr val="FF0000"/>
                </a:solidFill>
              </a:rPr>
              <a:t> </a:t>
            </a:r>
            <a:r>
              <a:rPr lang="nl-NL" dirty="0" smtClean="0"/>
              <a:t>+ verzoenende houding t.o.v.  Frankrijk. (</a:t>
            </a:r>
            <a:r>
              <a:rPr lang="nl-NL" i="1" dirty="0" err="1" smtClean="0"/>
              <a:t>roaring</a:t>
            </a:r>
            <a:r>
              <a:rPr lang="nl-NL" i="1" dirty="0" smtClean="0"/>
              <a:t> </a:t>
            </a:r>
            <a:r>
              <a:rPr lang="nl-NL" i="1" dirty="0" err="1" smtClean="0"/>
              <a:t>twenties</a:t>
            </a:r>
            <a:r>
              <a:rPr lang="nl-NL" dirty="0" smtClean="0"/>
              <a:t>) </a:t>
            </a:r>
          </a:p>
          <a:p>
            <a:pPr marL="0" indent="0">
              <a:buNone/>
            </a:pPr>
            <a:endParaRPr lang="nl-NL" dirty="0"/>
          </a:p>
          <a:p>
            <a:pPr marL="0" indent="0">
              <a:buNone/>
            </a:pPr>
            <a:endParaRPr lang="nl-NL" dirty="0"/>
          </a:p>
          <a:p>
            <a:pPr marL="0" indent="0">
              <a:buNone/>
            </a:pPr>
            <a:r>
              <a:rPr lang="nl-NL" dirty="0" smtClean="0"/>
              <a:t>Economisch herstel </a:t>
            </a:r>
            <a:r>
              <a:rPr lang="nl-NL" b="1" dirty="0" smtClean="0"/>
              <a:t>STOPT</a:t>
            </a:r>
            <a:r>
              <a:rPr lang="nl-NL" dirty="0" smtClean="0"/>
              <a:t> in 1929 </a:t>
            </a:r>
          </a:p>
          <a:p>
            <a:pPr marL="0" indent="0">
              <a:buNone/>
            </a:pPr>
            <a:r>
              <a:rPr lang="nl-NL" dirty="0" smtClean="0"/>
              <a:t>Want: </a:t>
            </a:r>
          </a:p>
          <a:p>
            <a:pPr marL="0" indent="0">
              <a:buNone/>
            </a:pPr>
            <a:r>
              <a:rPr lang="nl-NL" b="1" dirty="0" smtClean="0">
                <a:solidFill>
                  <a:srgbClr val="FF0000"/>
                </a:solidFill>
              </a:rPr>
              <a:t>beurskrach </a:t>
            </a:r>
            <a:r>
              <a:rPr lang="nl-NL" dirty="0" smtClean="0"/>
              <a:t>Amerika </a:t>
            </a:r>
            <a:r>
              <a:rPr lang="nl-NL" dirty="0" smtClean="0">
                <a:sym typeface="Wingdings" panose="05000000000000000000" pitchFamily="2" charset="2"/>
              </a:rPr>
              <a:t> </a:t>
            </a:r>
            <a:r>
              <a:rPr lang="nl-NL" dirty="0" err="1" smtClean="0">
                <a:sym typeface="Wingdings" panose="05000000000000000000" pitchFamily="2" charset="2"/>
              </a:rPr>
              <a:t>Dawesplan</a:t>
            </a:r>
            <a:r>
              <a:rPr lang="nl-NL" dirty="0" smtClean="0">
                <a:sym typeface="Wingdings" panose="05000000000000000000" pitchFamily="2" charset="2"/>
              </a:rPr>
              <a:t> stopt  + Amerika wil leningen terug  diepe economische crisis voor Duitsland  politieke onrust</a:t>
            </a:r>
            <a:endParaRPr lang="nl-NL" dirty="0" smtClean="0"/>
          </a:p>
        </p:txBody>
      </p:sp>
      <p:sp>
        <p:nvSpPr>
          <p:cNvPr id="4" name="Rechthoek 3"/>
          <p:cNvSpPr/>
          <p:nvPr/>
        </p:nvSpPr>
        <p:spPr>
          <a:xfrm>
            <a:off x="191294" y="196540"/>
            <a:ext cx="4572000" cy="646331"/>
          </a:xfrm>
          <a:prstGeom prst="rect">
            <a:avLst/>
          </a:prstGeom>
        </p:spPr>
        <p:txBody>
          <a:bodyPr>
            <a:spAutoFit/>
          </a:bodyPr>
          <a:lstStyle/>
          <a:p>
            <a:r>
              <a:rPr lang="nl-NL" dirty="0" smtClean="0">
                <a:hlinkClick r:id="rId2"/>
              </a:rPr>
              <a:t>http</a:t>
            </a:r>
            <a:r>
              <a:rPr lang="nl-NL" dirty="0">
                <a:hlinkClick r:id="rId2"/>
              </a:rPr>
              <a:t>://</a:t>
            </a:r>
            <a:r>
              <a:rPr lang="nl-NL" dirty="0" smtClean="0">
                <a:hlinkClick r:id="rId2"/>
              </a:rPr>
              <a:t>www.youtube.com/watch?v=9Bo1EJXM4hM</a:t>
            </a:r>
            <a:r>
              <a:rPr lang="nl-NL" dirty="0" smtClean="0"/>
              <a:t> (8:24)</a:t>
            </a:r>
            <a:endParaRPr lang="nl-NL" dirty="0"/>
          </a:p>
        </p:txBody>
      </p:sp>
      <p:sp>
        <p:nvSpPr>
          <p:cNvPr id="11" name="Rechthoek 10"/>
          <p:cNvSpPr/>
          <p:nvPr/>
        </p:nvSpPr>
        <p:spPr>
          <a:xfrm>
            <a:off x="4645024" y="3255132"/>
            <a:ext cx="3955350" cy="646331"/>
          </a:xfrm>
          <a:prstGeom prst="rect">
            <a:avLst/>
          </a:prstGeom>
        </p:spPr>
        <p:txBody>
          <a:bodyPr wrap="square">
            <a:spAutoFit/>
          </a:bodyPr>
          <a:lstStyle/>
          <a:p>
            <a:r>
              <a:rPr lang="de-DE" dirty="0" err="1">
                <a:hlinkClick r:id="rId3"/>
              </a:rPr>
              <a:t>LeMO</a:t>
            </a:r>
            <a:r>
              <a:rPr lang="de-DE" dirty="0">
                <a:hlinkClick r:id="rId3"/>
              </a:rPr>
              <a:t> Kapitel - Weimarer Republik (dhm.de)</a:t>
            </a:r>
            <a:endParaRPr lang="nl-NL" dirty="0"/>
          </a:p>
        </p:txBody>
      </p:sp>
      <p:sp>
        <p:nvSpPr>
          <p:cNvPr id="9" name="Rechthoek 8"/>
          <p:cNvSpPr/>
          <p:nvPr/>
        </p:nvSpPr>
        <p:spPr>
          <a:xfrm>
            <a:off x="1604" y="5517232"/>
            <a:ext cx="4572000" cy="523220"/>
          </a:xfrm>
          <a:prstGeom prst="rect">
            <a:avLst/>
          </a:prstGeom>
        </p:spPr>
        <p:txBody>
          <a:bodyPr>
            <a:spAutoFit/>
          </a:bodyPr>
          <a:lstStyle/>
          <a:p>
            <a:r>
              <a:rPr lang="nl-NL" sz="1400" dirty="0" err="1">
                <a:hlinkClick r:id="rId4"/>
              </a:rPr>
              <a:t>Schooltv</a:t>
            </a:r>
            <a:r>
              <a:rPr lang="nl-NL" sz="1400" dirty="0">
                <a:hlinkClick r:id="rId4"/>
              </a:rPr>
              <a:t>: De Duitse geldontwaarding - Door de crisis is geld niks meer waard</a:t>
            </a:r>
            <a:endParaRPr lang="nl-NL" sz="1400" dirty="0"/>
          </a:p>
        </p:txBody>
      </p:sp>
    </p:spTree>
    <p:extLst>
      <p:ext uri="{BB962C8B-B14F-4D97-AF65-F5344CB8AC3E}">
        <p14:creationId xmlns:p14="http://schemas.microsoft.com/office/powerpoint/2010/main" val="9872817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NL" dirty="0" err="1" smtClean="0">
                <a:solidFill>
                  <a:srgbClr val="FF0000"/>
                </a:solidFill>
              </a:rPr>
              <a:t>Dawesplan</a:t>
            </a:r>
            <a:endParaRPr lang="nl-NL" dirty="0">
              <a:solidFill>
                <a:srgbClr val="FF0000"/>
              </a:solidFill>
            </a:endParaRPr>
          </a:p>
        </p:txBody>
      </p:sp>
      <p:sp>
        <p:nvSpPr>
          <p:cNvPr id="8" name="Tijdelijke aanduiding voor inhoud 7"/>
          <p:cNvSpPr>
            <a:spLocks noGrp="1"/>
          </p:cNvSpPr>
          <p:nvPr>
            <p:ph idx="1"/>
          </p:nvPr>
        </p:nvSpPr>
        <p:spPr/>
        <p:txBody>
          <a:bodyPr/>
          <a:lstStyle/>
          <a:p>
            <a:endParaRPr lang="nl-NL"/>
          </a:p>
        </p:txBody>
      </p:sp>
      <p:pic>
        <p:nvPicPr>
          <p:cNvPr id="9" name="Picture 4" descr="Picture"/>
          <p:cNvPicPr>
            <a:picLocks noChangeAspect="1" noChangeArrowheads="1"/>
          </p:cNvPicPr>
          <p:nvPr/>
        </p:nvPicPr>
        <p:blipFill>
          <a:blip r:embed="rId2" cstate="print"/>
          <a:srcRect/>
          <a:stretch>
            <a:fillRect/>
          </a:stretch>
        </p:blipFill>
        <p:spPr bwMode="auto">
          <a:xfrm>
            <a:off x="899592" y="1579240"/>
            <a:ext cx="7588723" cy="4472916"/>
          </a:xfrm>
          <a:prstGeom prst="rect">
            <a:avLst/>
          </a:prstGeom>
          <a:noFill/>
        </p:spPr>
      </p:pic>
    </p:spTree>
    <p:extLst>
      <p:ext uri="{BB962C8B-B14F-4D97-AF65-F5344CB8AC3E}">
        <p14:creationId xmlns:p14="http://schemas.microsoft.com/office/powerpoint/2010/main" val="1616763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nodeType="clickEffect">
                                  <p:stCondLst>
                                    <p:cond delay="0"/>
                                  </p:stCondLst>
                                  <p:childTnLst>
                                    <p:animEffect transition="out" filter="checkerboard(across)">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a:p>
        </p:txBody>
      </p:sp>
      <p:pic>
        <p:nvPicPr>
          <p:cNvPr id="1026" name="Picture 2" descr="http://upload.wikimedia.org/wikipedia/commons/0/0e/DR_1923_327A_Korbdeckel.jpg"/>
          <p:cNvPicPr>
            <a:picLocks noChangeAspect="1" noChangeArrowheads="1"/>
          </p:cNvPicPr>
          <p:nvPr/>
        </p:nvPicPr>
        <p:blipFill>
          <a:blip r:embed="rId2" cstate="print"/>
          <a:srcRect/>
          <a:stretch>
            <a:fillRect/>
          </a:stretch>
        </p:blipFill>
        <p:spPr bwMode="auto">
          <a:xfrm>
            <a:off x="251520" y="260648"/>
            <a:ext cx="5429250" cy="6381750"/>
          </a:xfrm>
          <a:prstGeom prst="rect">
            <a:avLst/>
          </a:prstGeom>
          <a:noFill/>
        </p:spPr>
      </p:pic>
      <p:sp>
        <p:nvSpPr>
          <p:cNvPr id="5" name="Rechthoek 4"/>
          <p:cNvSpPr/>
          <p:nvPr/>
        </p:nvSpPr>
        <p:spPr>
          <a:xfrm>
            <a:off x="6012160" y="2420888"/>
            <a:ext cx="2304256" cy="2448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Dit gebeurt er als je land te maken heeft met </a:t>
            </a:r>
            <a:r>
              <a:rPr lang="nl-NL" b="1" dirty="0" smtClean="0">
                <a:solidFill>
                  <a:srgbClr val="FF0000"/>
                </a:solidFill>
              </a:rPr>
              <a:t>hyperinflatie</a:t>
            </a:r>
            <a:endParaRPr lang="nl-NL" b="1"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Examenvraag</a:t>
            </a:r>
            <a:endParaRPr lang="nl-NL"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i="1" dirty="0"/>
              <a:t>Gebruik </a:t>
            </a:r>
            <a:r>
              <a:rPr lang="nl-NL" i="1" dirty="0" smtClean="0"/>
              <a:t>de bron in de volgende dia.</a:t>
            </a:r>
            <a:endParaRPr lang="nl-NL" i="1" dirty="0"/>
          </a:p>
          <a:p>
            <a:pPr marL="0" indent="0">
              <a:buNone/>
            </a:pPr>
            <a:r>
              <a:rPr lang="nl-NL" dirty="0"/>
              <a:t>Deze poster wordt door de NSDAP gebruikt in een campagne voor </a:t>
            </a:r>
            <a:r>
              <a:rPr lang="nl-NL" dirty="0" smtClean="0"/>
              <a:t>de Rijksdagverkiezingen </a:t>
            </a:r>
            <a:r>
              <a:rPr lang="nl-NL" dirty="0"/>
              <a:t>van 20 mei 1928.</a:t>
            </a:r>
          </a:p>
          <a:p>
            <a:pPr marL="0" indent="0">
              <a:buNone/>
            </a:pPr>
            <a:r>
              <a:rPr lang="nl-NL" dirty="0"/>
              <a:t>3p </a:t>
            </a:r>
            <a:r>
              <a:rPr lang="nl-NL" dirty="0" smtClean="0"/>
              <a:t>Geef </a:t>
            </a:r>
            <a:r>
              <a:rPr lang="nl-NL" dirty="0"/>
              <a:t>aan:</a:t>
            </a:r>
          </a:p>
          <a:p>
            <a:r>
              <a:rPr lang="nl-NL" dirty="0" smtClean="0"/>
              <a:t>met </a:t>
            </a:r>
            <a:r>
              <a:rPr lang="nl-NL" dirty="0"/>
              <a:t>een verwijzing naar de poster, welke boodschap de NSDAP </a:t>
            </a:r>
            <a:r>
              <a:rPr lang="nl-NL" dirty="0" smtClean="0"/>
              <a:t>met deze </a:t>
            </a:r>
            <a:r>
              <a:rPr lang="nl-NL" dirty="0"/>
              <a:t>poster over wil brengen en</a:t>
            </a:r>
          </a:p>
          <a:p>
            <a:r>
              <a:rPr lang="nl-NL" dirty="0" smtClean="0"/>
              <a:t>waardoor </a:t>
            </a:r>
            <a:r>
              <a:rPr lang="nl-NL" dirty="0"/>
              <a:t>deze boodschap op dat moment niet aansloeg bij de </a:t>
            </a:r>
            <a:r>
              <a:rPr lang="nl-NL" dirty="0" smtClean="0"/>
              <a:t>Duitse bevolking</a:t>
            </a:r>
            <a:r>
              <a:rPr lang="nl-NL" dirty="0"/>
              <a:t>.</a:t>
            </a:r>
          </a:p>
        </p:txBody>
      </p:sp>
    </p:spTree>
    <p:extLst>
      <p:ext uri="{BB962C8B-B14F-4D97-AF65-F5344CB8AC3E}">
        <p14:creationId xmlns:p14="http://schemas.microsoft.com/office/powerpoint/2010/main" val="441131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bron</a:t>
            </a:r>
            <a:endParaRPr lang="nl-NL" dirty="0"/>
          </a:p>
        </p:txBody>
      </p:sp>
      <p:sp>
        <p:nvSpPr>
          <p:cNvPr id="3" name="Tijdelijke aanduiding voor inhoud 2"/>
          <p:cNvSpPr>
            <a:spLocks noGrp="1"/>
          </p:cNvSpPr>
          <p:nvPr>
            <p:ph sz="half" idx="1"/>
          </p:nvPr>
        </p:nvSpPr>
        <p:spPr/>
        <p:txBody>
          <a:bodyPr>
            <a:normAutofit/>
          </a:bodyPr>
          <a:lstStyle/>
          <a:p>
            <a:pPr marL="0" indent="0">
              <a:buNone/>
            </a:pPr>
            <a:r>
              <a:rPr lang="nl-NL" dirty="0" smtClean="0"/>
              <a:t>Een </a:t>
            </a:r>
            <a:r>
              <a:rPr lang="nl-NL" dirty="0"/>
              <a:t>verkiezingsposter van de NSDAP </a:t>
            </a:r>
            <a:r>
              <a:rPr lang="nl-NL" dirty="0" smtClean="0"/>
              <a:t>uit </a:t>
            </a:r>
            <a:r>
              <a:rPr lang="nl-NL" dirty="0"/>
              <a:t>1928</a:t>
            </a:r>
            <a:r>
              <a:rPr lang="nl-NL" dirty="0" smtClean="0"/>
              <a:t>:</a:t>
            </a:r>
          </a:p>
          <a:p>
            <a:pPr marL="0" indent="0">
              <a:buNone/>
            </a:pPr>
            <a:endParaRPr lang="nl-NL" dirty="0" smtClean="0"/>
          </a:p>
          <a:p>
            <a:pPr marL="0" indent="0">
              <a:buNone/>
            </a:pPr>
            <a:r>
              <a:rPr lang="nl-NL" dirty="0" smtClean="0"/>
              <a:t>Vertaling </a:t>
            </a:r>
            <a:r>
              <a:rPr lang="nl-NL" dirty="0"/>
              <a:t>van de tekst:</a:t>
            </a:r>
          </a:p>
          <a:p>
            <a:r>
              <a:rPr lang="nl-NL" dirty="0"/>
              <a:t>Verbreek de </a:t>
            </a:r>
            <a:r>
              <a:rPr lang="nl-NL" dirty="0" err="1"/>
              <a:t>Dawes</a:t>
            </a:r>
            <a:r>
              <a:rPr lang="nl-NL" dirty="0"/>
              <a:t>-kettingen.</a:t>
            </a:r>
          </a:p>
          <a:p>
            <a:r>
              <a:rPr lang="nl-NL" dirty="0"/>
              <a:t>Nationaalsocialistische Duitse Arbeiderspartij, Hitlerbeweging, Lijst 10.</a:t>
            </a:r>
          </a:p>
        </p:txBody>
      </p:sp>
      <p:sp>
        <p:nvSpPr>
          <p:cNvPr id="5" name="Tijdelijke aanduiding voor inhoud 4"/>
          <p:cNvSpPr>
            <a:spLocks noGrp="1"/>
          </p:cNvSpPr>
          <p:nvPr>
            <p:ph sz="half" idx="2"/>
          </p:nvPr>
        </p:nvSpPr>
        <p:spPr/>
        <p:txBody>
          <a:bodyPr>
            <a:normAutofit/>
          </a:bodyPr>
          <a:lstStyle/>
          <a:p>
            <a:endParaRPr lang="nl-NL"/>
          </a:p>
        </p:txBody>
      </p:sp>
      <p:pic>
        <p:nvPicPr>
          <p:cNvPr id="4" name="Afbeelding 3"/>
          <p:cNvPicPr>
            <a:picLocks noChangeAspect="1"/>
          </p:cNvPicPr>
          <p:nvPr/>
        </p:nvPicPr>
        <p:blipFill>
          <a:blip r:embed="rId2"/>
          <a:stretch>
            <a:fillRect/>
          </a:stretch>
        </p:blipFill>
        <p:spPr>
          <a:xfrm>
            <a:off x="4833392" y="1195747"/>
            <a:ext cx="3668216" cy="2667434"/>
          </a:xfrm>
          <a:prstGeom prst="rect">
            <a:avLst/>
          </a:prstGeom>
        </p:spPr>
      </p:pic>
      <p:pic>
        <p:nvPicPr>
          <p:cNvPr id="6" name="Afbeelding 5"/>
          <p:cNvPicPr>
            <a:picLocks noChangeAspect="1"/>
          </p:cNvPicPr>
          <p:nvPr/>
        </p:nvPicPr>
        <p:blipFill>
          <a:blip r:embed="rId3"/>
          <a:stretch>
            <a:fillRect/>
          </a:stretch>
        </p:blipFill>
        <p:spPr>
          <a:xfrm>
            <a:off x="4833393" y="3872619"/>
            <a:ext cx="3668216" cy="2667433"/>
          </a:xfrm>
          <a:prstGeom prst="rect">
            <a:avLst/>
          </a:prstGeom>
        </p:spPr>
      </p:pic>
    </p:spTree>
    <p:extLst>
      <p:ext uri="{BB962C8B-B14F-4D97-AF65-F5344CB8AC3E}">
        <p14:creationId xmlns:p14="http://schemas.microsoft.com/office/powerpoint/2010/main" val="1682673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Antwoord examenvraag</a:t>
            </a:r>
            <a:endParaRPr lang="nl-NL" dirty="0"/>
          </a:p>
        </p:txBody>
      </p:sp>
      <p:sp>
        <p:nvSpPr>
          <p:cNvPr id="3" name="Tijdelijke aanduiding voor inhoud 2"/>
          <p:cNvSpPr>
            <a:spLocks noGrp="1"/>
          </p:cNvSpPr>
          <p:nvPr>
            <p:ph idx="1"/>
          </p:nvPr>
        </p:nvSpPr>
        <p:spPr/>
        <p:txBody>
          <a:bodyPr>
            <a:normAutofit fontScale="85000" lnSpcReduction="10000"/>
          </a:bodyPr>
          <a:lstStyle/>
          <a:p>
            <a:pPr marL="0" indent="0">
              <a:buNone/>
            </a:pPr>
            <a:r>
              <a:rPr lang="nl-NL" b="1" dirty="0"/>
              <a:t>maximumscore 3 </a:t>
            </a:r>
            <a:endParaRPr lang="nl-NL" dirty="0"/>
          </a:p>
          <a:p>
            <a:pPr marL="0" indent="0">
              <a:buNone/>
            </a:pPr>
            <a:r>
              <a:rPr lang="nl-NL" dirty="0"/>
              <a:t>Voorbeeld van een juist antwoord is: </a:t>
            </a:r>
          </a:p>
          <a:p>
            <a:pPr marL="0" indent="0">
              <a:buNone/>
            </a:pPr>
            <a:r>
              <a:rPr lang="nl-NL" dirty="0"/>
              <a:t>• Met de voorstelling van het </a:t>
            </a:r>
            <a:r>
              <a:rPr lang="nl-NL" dirty="0" err="1"/>
              <a:t>Dawesplan</a:t>
            </a:r>
            <a:r>
              <a:rPr lang="nl-NL" dirty="0"/>
              <a:t> als ketenen 1 </a:t>
            </a:r>
          </a:p>
          <a:p>
            <a:pPr marL="0" indent="0">
              <a:buNone/>
            </a:pPr>
            <a:r>
              <a:rPr lang="nl-NL" dirty="0"/>
              <a:t>• wil de NSDAP de boodschap overbrengen dat de Duitse arbeider/Duitsland door het </a:t>
            </a:r>
            <a:r>
              <a:rPr lang="nl-NL" dirty="0" err="1"/>
              <a:t>Dawesplan</a:t>
            </a:r>
            <a:r>
              <a:rPr lang="nl-NL" dirty="0"/>
              <a:t> belemmerd/onderdrukt wordt / in slavernij wordt gehouden 1 </a:t>
            </a:r>
          </a:p>
          <a:p>
            <a:pPr marL="0" indent="0">
              <a:buNone/>
            </a:pPr>
            <a:r>
              <a:rPr lang="nl-NL" dirty="0"/>
              <a:t>• De boodschap sloeg op dat moment niet aan omdat de Duitse economie zich dankzij het </a:t>
            </a:r>
            <a:r>
              <a:rPr lang="nl-NL" dirty="0" err="1"/>
              <a:t>Dawesplan</a:t>
            </a:r>
            <a:r>
              <a:rPr lang="nl-NL" dirty="0"/>
              <a:t> herstelde (wat een positieve waardering van het plan/de regeringspolitiek tot gevolg had) 1 </a:t>
            </a:r>
          </a:p>
          <a:p>
            <a:pPr marL="0" indent="0">
              <a:buNone/>
            </a:pPr>
            <a:endParaRPr lang="nl-NL" dirty="0"/>
          </a:p>
        </p:txBody>
      </p:sp>
    </p:spTree>
    <p:extLst>
      <p:ext uri="{BB962C8B-B14F-4D97-AF65-F5344CB8AC3E}">
        <p14:creationId xmlns:p14="http://schemas.microsoft.com/office/powerpoint/2010/main" val="1573859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1929: beurskrach New York </a:t>
            </a:r>
            <a:r>
              <a:rPr lang="nl-NL" dirty="0" smtClean="0">
                <a:sym typeface="Wingdings" pitchFamily="2" charset="2"/>
              </a:rPr>
              <a:t> economische wereldcrisis</a:t>
            </a:r>
            <a:endParaRPr lang="nl-NL" dirty="0"/>
          </a:p>
        </p:txBody>
      </p:sp>
      <p:sp>
        <p:nvSpPr>
          <p:cNvPr id="3" name="Tijdelijke aanduiding voor inhoud 2"/>
          <p:cNvSpPr>
            <a:spLocks noGrp="1"/>
          </p:cNvSpPr>
          <p:nvPr>
            <p:ph idx="1"/>
          </p:nvPr>
        </p:nvSpPr>
        <p:spPr/>
        <p:txBody>
          <a:bodyPr/>
          <a:lstStyle/>
          <a:p>
            <a:endParaRPr lang="nl-NL" dirty="0"/>
          </a:p>
        </p:txBody>
      </p:sp>
      <p:sp>
        <p:nvSpPr>
          <p:cNvPr id="5" name="Rechthoek 4"/>
          <p:cNvSpPr/>
          <p:nvPr/>
        </p:nvSpPr>
        <p:spPr>
          <a:xfrm>
            <a:off x="4718481" y="2240098"/>
            <a:ext cx="4248472" cy="430887"/>
          </a:xfrm>
          <a:prstGeom prst="rect">
            <a:avLst/>
          </a:prstGeom>
        </p:spPr>
        <p:txBody>
          <a:bodyPr wrap="square">
            <a:spAutoFit/>
          </a:bodyPr>
          <a:lstStyle/>
          <a:p>
            <a:r>
              <a:rPr lang="nl-NL" sz="1100" dirty="0" smtClean="0">
                <a:hlinkClick r:id="rId2"/>
              </a:rPr>
              <a:t>http://www.npo.nl/eenvandaag/23-10-2009/TROS_1204903</a:t>
            </a:r>
            <a:r>
              <a:rPr lang="nl-NL" sz="1100" dirty="0" smtClean="0"/>
              <a:t> (vanaf 12 minuten)</a:t>
            </a:r>
            <a:endParaRPr lang="nl-NL" sz="1100" dirty="0"/>
          </a:p>
        </p:txBody>
      </p:sp>
      <p:pic>
        <p:nvPicPr>
          <p:cNvPr id="28674" name="Picture 2" descr="nasleep_beurskrach_grafiek"/>
          <p:cNvPicPr>
            <a:picLocks noChangeAspect="1" noChangeArrowheads="1"/>
          </p:cNvPicPr>
          <p:nvPr/>
        </p:nvPicPr>
        <p:blipFill>
          <a:blip r:embed="rId3" cstate="print"/>
          <a:srcRect/>
          <a:stretch>
            <a:fillRect/>
          </a:stretch>
        </p:blipFill>
        <p:spPr bwMode="auto">
          <a:xfrm>
            <a:off x="251520" y="1484784"/>
            <a:ext cx="4464496" cy="5100687"/>
          </a:xfrm>
          <a:prstGeom prst="rect">
            <a:avLst/>
          </a:prstGeom>
          <a:noFill/>
        </p:spPr>
      </p:pic>
      <p:sp>
        <p:nvSpPr>
          <p:cNvPr id="6" name="Rechthoek 5"/>
          <p:cNvSpPr/>
          <p:nvPr/>
        </p:nvSpPr>
        <p:spPr>
          <a:xfrm>
            <a:off x="4716016" y="1920780"/>
            <a:ext cx="3240360" cy="261610"/>
          </a:xfrm>
          <a:prstGeom prst="rect">
            <a:avLst/>
          </a:prstGeom>
        </p:spPr>
        <p:txBody>
          <a:bodyPr wrap="square">
            <a:spAutoFit/>
          </a:bodyPr>
          <a:lstStyle/>
          <a:p>
            <a:r>
              <a:rPr lang="nl-NL" sz="1100" dirty="0" smtClean="0">
                <a:hlinkClick r:id="rId4"/>
              </a:rPr>
              <a:t>https://www.youtube.com/watch?v=Q9fh4aTcOLg</a:t>
            </a:r>
            <a:endParaRPr lang="nl-NL" sz="1100" dirty="0"/>
          </a:p>
        </p:txBody>
      </p:sp>
      <p:sp>
        <p:nvSpPr>
          <p:cNvPr id="7" name="Rechthoek 6"/>
          <p:cNvSpPr/>
          <p:nvPr/>
        </p:nvSpPr>
        <p:spPr>
          <a:xfrm>
            <a:off x="4828128" y="6264355"/>
            <a:ext cx="4138825" cy="369332"/>
          </a:xfrm>
          <a:prstGeom prst="rect">
            <a:avLst/>
          </a:prstGeom>
        </p:spPr>
        <p:txBody>
          <a:bodyPr wrap="none">
            <a:spAutoFit/>
          </a:bodyPr>
          <a:lstStyle/>
          <a:p>
            <a:pPr>
              <a:buNone/>
            </a:pPr>
            <a:r>
              <a:rPr lang="nl-NL" dirty="0" smtClean="0"/>
              <a:t>KA 39) De crisis van het wereldkapitalisme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858218"/>
          </a:xfrm>
        </p:spPr>
        <p:txBody>
          <a:bodyPr>
            <a:noAutofit/>
          </a:bodyPr>
          <a:lstStyle/>
          <a:p>
            <a:pPr algn="l"/>
            <a:r>
              <a:rPr lang="nl-NL" sz="2400" b="1" dirty="0" smtClean="0">
                <a:solidFill>
                  <a:srgbClr val="FF0000"/>
                </a:solidFill>
              </a:rPr>
              <a:t>1929: Economische wereldcrisis</a:t>
            </a:r>
            <a:r>
              <a:rPr lang="nl-NL" sz="2400" dirty="0" smtClean="0"/>
              <a:t/>
            </a:r>
            <a:br>
              <a:rPr lang="nl-NL" sz="2400" dirty="0" smtClean="0"/>
            </a:br>
            <a:r>
              <a:rPr lang="nl-NL" sz="2400" dirty="0" smtClean="0"/>
              <a:t>‘De grote depressie’ </a:t>
            </a:r>
            <a:br>
              <a:rPr lang="nl-NL" sz="2400" dirty="0" smtClean="0"/>
            </a:br>
            <a:r>
              <a:rPr lang="nl-NL" sz="2400" dirty="0" smtClean="0">
                <a:sym typeface="Wingdings" pitchFamily="2" charset="2"/>
              </a:rPr>
              <a:t></a:t>
            </a:r>
            <a:r>
              <a:rPr lang="nl-NL" sz="2400" dirty="0" smtClean="0"/>
              <a:t>VS leent geen geld meer </a:t>
            </a:r>
            <a:br>
              <a:rPr lang="nl-NL" sz="2400" dirty="0" smtClean="0"/>
            </a:br>
            <a:r>
              <a:rPr lang="nl-NL" sz="2400" dirty="0" smtClean="0">
                <a:sym typeface="Wingdings" pitchFamily="2" charset="2"/>
              </a:rPr>
              <a:t>Duitsland wordt zeer hard getroffen </a:t>
            </a:r>
            <a:br>
              <a:rPr lang="nl-NL" sz="2400" dirty="0" smtClean="0">
                <a:sym typeface="Wingdings" pitchFamily="2" charset="2"/>
              </a:rPr>
            </a:br>
            <a:r>
              <a:rPr lang="nl-NL" sz="2400" dirty="0" smtClean="0">
                <a:sym typeface="Wingdings" pitchFamily="2" charset="2"/>
              </a:rPr>
              <a:t></a:t>
            </a:r>
            <a:r>
              <a:rPr lang="nl-NL" sz="2400" dirty="0" smtClean="0"/>
              <a:t>opkomst van </a:t>
            </a:r>
            <a:r>
              <a:rPr lang="nl-NL" sz="2400" b="1" dirty="0" smtClean="0"/>
              <a:t>extremistische partijen </a:t>
            </a:r>
            <a:r>
              <a:rPr lang="nl-NL" sz="2400" dirty="0" smtClean="0"/>
              <a:t>(nog minder vertrouwen in Weimar Republiek)</a:t>
            </a:r>
            <a:endParaRPr lang="nl-NL" sz="2400" dirty="0"/>
          </a:p>
        </p:txBody>
      </p:sp>
      <p:sp>
        <p:nvSpPr>
          <p:cNvPr id="4" name="Tijdelijke aanduiding voor inhoud 3"/>
          <p:cNvSpPr>
            <a:spLocks noGrp="1"/>
          </p:cNvSpPr>
          <p:nvPr>
            <p:ph sz="half" idx="1"/>
          </p:nvPr>
        </p:nvSpPr>
        <p:spPr>
          <a:xfrm>
            <a:off x="457200" y="2276872"/>
            <a:ext cx="4038600" cy="3849291"/>
          </a:xfrm>
        </p:spPr>
        <p:txBody>
          <a:bodyPr>
            <a:normAutofit fontScale="55000" lnSpcReduction="20000"/>
          </a:bodyPr>
          <a:lstStyle/>
          <a:p>
            <a:pPr>
              <a:buNone/>
            </a:pPr>
            <a:r>
              <a:rPr lang="nl-NL" dirty="0" smtClean="0"/>
              <a:t>	</a:t>
            </a:r>
          </a:p>
          <a:p>
            <a:pPr>
              <a:buNone/>
            </a:pPr>
            <a:endParaRPr lang="nl-NL" dirty="0"/>
          </a:p>
          <a:p>
            <a:pPr>
              <a:buNone/>
            </a:pPr>
            <a:r>
              <a:rPr lang="nl-NL" dirty="0" smtClean="0"/>
              <a:t>	</a:t>
            </a:r>
            <a:r>
              <a:rPr lang="nl-NL" sz="3900" dirty="0" smtClean="0"/>
              <a:t>Communisme</a:t>
            </a:r>
          </a:p>
          <a:p>
            <a:pPr>
              <a:buNone/>
            </a:pPr>
            <a:r>
              <a:rPr lang="nl-NL" dirty="0" smtClean="0"/>
              <a:t>	</a:t>
            </a:r>
            <a:r>
              <a:rPr lang="nl-NL" i="1" dirty="0" smtClean="0"/>
              <a:t>Kenmerken:</a:t>
            </a:r>
          </a:p>
          <a:p>
            <a:pPr>
              <a:buFont typeface="Courier New" pitchFamily="49" charset="0"/>
              <a:buChar char="o"/>
            </a:pPr>
            <a:r>
              <a:rPr lang="nl-NL" dirty="0" smtClean="0"/>
              <a:t>Aanhangers </a:t>
            </a:r>
            <a:r>
              <a:rPr lang="nl-NL" dirty="0" err="1" smtClean="0"/>
              <a:t>Karl</a:t>
            </a:r>
            <a:r>
              <a:rPr lang="nl-NL" dirty="0" smtClean="0"/>
              <a:t> </a:t>
            </a:r>
            <a:r>
              <a:rPr lang="nl-NL" dirty="0" err="1" smtClean="0"/>
              <a:t>Marx</a:t>
            </a:r>
            <a:endParaRPr lang="nl-NL" dirty="0" smtClean="0"/>
          </a:p>
          <a:p>
            <a:pPr>
              <a:buFont typeface="Courier New" pitchFamily="49" charset="0"/>
              <a:buChar char="o"/>
            </a:pPr>
            <a:r>
              <a:rPr lang="nl-NL" dirty="0" smtClean="0"/>
              <a:t>Extreem links</a:t>
            </a:r>
          </a:p>
          <a:p>
            <a:pPr>
              <a:buFont typeface="Courier New" pitchFamily="49" charset="0"/>
              <a:buChar char="o"/>
            </a:pPr>
            <a:r>
              <a:rPr lang="nl-NL" dirty="0" smtClean="0"/>
              <a:t>Alle productiemiddelen (grond, bedrijven) van de staat. </a:t>
            </a:r>
          </a:p>
          <a:p>
            <a:pPr>
              <a:buFont typeface="Courier New" pitchFamily="49" charset="0"/>
              <a:buChar char="o"/>
            </a:pPr>
            <a:r>
              <a:rPr lang="nl-NL" dirty="0" smtClean="0"/>
              <a:t>Voorbeeld = Sovjet-Unie</a:t>
            </a:r>
          </a:p>
          <a:p>
            <a:pPr>
              <a:buFont typeface="Courier New" pitchFamily="49" charset="0"/>
              <a:buChar char="o"/>
            </a:pPr>
            <a:r>
              <a:rPr lang="nl-NL" dirty="0" smtClean="0"/>
              <a:t>Veel aanhangers onder arbeiders</a:t>
            </a:r>
          </a:p>
          <a:p>
            <a:pPr>
              <a:buFont typeface="Courier New" pitchFamily="49" charset="0"/>
              <a:buChar char="o"/>
            </a:pPr>
            <a:r>
              <a:rPr lang="nl-NL" dirty="0" smtClean="0"/>
              <a:t>KPD</a:t>
            </a:r>
          </a:p>
          <a:p>
            <a:pPr>
              <a:buFont typeface="Courier New" pitchFamily="49" charset="0"/>
              <a:buChar char="o"/>
            </a:pPr>
            <a:r>
              <a:rPr lang="nl-NL" dirty="0" smtClean="0"/>
              <a:t>Concurrent en tegenstander van fascisme / nationaalsocialisme</a:t>
            </a:r>
            <a:endParaRPr lang="nl-NL" dirty="0" smtClean="0"/>
          </a:p>
        </p:txBody>
      </p:sp>
      <p:sp>
        <p:nvSpPr>
          <p:cNvPr id="5" name="Tijdelijke aanduiding voor inhoud 4"/>
          <p:cNvSpPr>
            <a:spLocks noGrp="1"/>
          </p:cNvSpPr>
          <p:nvPr>
            <p:ph sz="half" idx="2"/>
          </p:nvPr>
        </p:nvSpPr>
        <p:spPr>
          <a:xfrm>
            <a:off x="4648200" y="2276872"/>
            <a:ext cx="4316288" cy="3849291"/>
          </a:xfrm>
        </p:spPr>
        <p:txBody>
          <a:bodyPr>
            <a:normAutofit fontScale="55000" lnSpcReduction="20000"/>
          </a:bodyPr>
          <a:lstStyle/>
          <a:p>
            <a:pPr>
              <a:buNone/>
            </a:pPr>
            <a:r>
              <a:rPr lang="nl-NL" dirty="0" smtClean="0"/>
              <a:t>	</a:t>
            </a:r>
          </a:p>
          <a:p>
            <a:pPr>
              <a:buNone/>
            </a:pPr>
            <a:endParaRPr lang="nl-NL" dirty="0"/>
          </a:p>
          <a:p>
            <a:pPr>
              <a:buNone/>
            </a:pPr>
            <a:r>
              <a:rPr lang="nl-NL" dirty="0" smtClean="0"/>
              <a:t>	</a:t>
            </a:r>
            <a:r>
              <a:rPr lang="nl-NL" sz="3900" dirty="0" smtClean="0"/>
              <a:t>Nationaalsocialisme </a:t>
            </a:r>
          </a:p>
          <a:p>
            <a:pPr>
              <a:buNone/>
            </a:pPr>
            <a:r>
              <a:rPr lang="nl-NL" dirty="0"/>
              <a:t>	</a:t>
            </a:r>
            <a:r>
              <a:rPr lang="nl-NL" i="1" dirty="0" smtClean="0"/>
              <a:t>Kenmerken:</a:t>
            </a:r>
          </a:p>
          <a:p>
            <a:pPr>
              <a:buFont typeface="Courier New" pitchFamily="49" charset="0"/>
              <a:buChar char="o"/>
            </a:pPr>
            <a:r>
              <a:rPr lang="nl-NL" dirty="0" smtClean="0"/>
              <a:t>Aanhangers Adolf Hitler</a:t>
            </a:r>
          </a:p>
          <a:p>
            <a:pPr>
              <a:buFont typeface="Courier New" pitchFamily="49" charset="0"/>
              <a:buChar char="o"/>
            </a:pPr>
            <a:r>
              <a:rPr lang="nl-NL" dirty="0" smtClean="0"/>
              <a:t>Extreem rechts</a:t>
            </a:r>
          </a:p>
          <a:p>
            <a:pPr>
              <a:buFont typeface="Courier New" pitchFamily="49" charset="0"/>
              <a:buChar char="o"/>
            </a:pPr>
            <a:r>
              <a:rPr lang="nl-NL" dirty="0" smtClean="0"/>
              <a:t>één sterke leider</a:t>
            </a:r>
          </a:p>
          <a:p>
            <a:pPr>
              <a:buFont typeface="Courier New" pitchFamily="49" charset="0"/>
              <a:buChar char="o"/>
            </a:pPr>
            <a:r>
              <a:rPr lang="nl-NL" dirty="0" smtClean="0"/>
              <a:t>zeer nationalistisch: eigen volk eerst.</a:t>
            </a:r>
          </a:p>
          <a:p>
            <a:pPr>
              <a:buFont typeface="Courier New" pitchFamily="49" charset="0"/>
              <a:buChar char="o"/>
            </a:pPr>
            <a:r>
              <a:rPr lang="nl-NL" dirty="0" smtClean="0"/>
              <a:t>Rassenleer </a:t>
            </a:r>
            <a:r>
              <a:rPr lang="nl-NL" dirty="0" smtClean="0">
                <a:sym typeface="Wingdings" pitchFamily="2" charset="2"/>
              </a:rPr>
              <a:t> antisemitisme (Jodenhaat)</a:t>
            </a:r>
          </a:p>
          <a:p>
            <a:pPr>
              <a:buFont typeface="Courier New" pitchFamily="49" charset="0"/>
              <a:buChar char="o"/>
            </a:pPr>
            <a:r>
              <a:rPr lang="nl-NL" dirty="0" smtClean="0">
                <a:sym typeface="Wingdings" pitchFamily="2" charset="2"/>
              </a:rPr>
              <a:t>Veel aanhangers onder middenstanders, boeren en hoger personeel</a:t>
            </a:r>
          </a:p>
          <a:p>
            <a:pPr>
              <a:buFont typeface="Courier New" pitchFamily="49" charset="0"/>
              <a:buChar char="o"/>
            </a:pPr>
            <a:r>
              <a:rPr lang="nl-NL" b="1" dirty="0" smtClean="0">
                <a:solidFill>
                  <a:srgbClr val="FF0000"/>
                </a:solidFill>
                <a:sym typeface="Wingdings" pitchFamily="2" charset="2"/>
              </a:rPr>
              <a:t>NSDAP</a:t>
            </a:r>
          </a:p>
          <a:p>
            <a:pPr>
              <a:buFont typeface="Courier New" pitchFamily="49" charset="0"/>
              <a:buChar char="o"/>
            </a:pPr>
            <a:r>
              <a:rPr lang="nl-NL" dirty="0" smtClean="0">
                <a:sym typeface="Wingdings" pitchFamily="2" charset="2"/>
              </a:rPr>
              <a:t>Concurrent en tegenstander van de communisten</a:t>
            </a:r>
            <a:br>
              <a:rPr lang="nl-NL" dirty="0" smtClean="0">
                <a:sym typeface="Wingdings" pitchFamily="2" charset="2"/>
              </a:rPr>
            </a:br>
            <a:r>
              <a:rPr lang="nl-NL" dirty="0" smtClean="0">
                <a:sym typeface="Wingdings" pitchFamily="2" charset="2"/>
              </a:rPr>
              <a:t>- wordt bestreden o.a.  via propaganda &amp; </a:t>
            </a:r>
            <a:r>
              <a:rPr lang="nl-NL" dirty="0" err="1" smtClean="0">
                <a:sym typeface="Wingdings" pitchFamily="2" charset="2"/>
              </a:rPr>
              <a:t>fakenews</a:t>
            </a:r>
            <a:r>
              <a:rPr lang="nl-NL" dirty="0" smtClean="0">
                <a:sym typeface="Wingdings" pitchFamily="2" charset="2"/>
              </a:rPr>
              <a:t> (</a:t>
            </a:r>
            <a:r>
              <a:rPr lang="nl-NL" i="1" dirty="0" smtClean="0">
                <a:sym typeface="Wingdings" pitchFamily="2" charset="2"/>
              </a:rPr>
              <a:t>Rijksdagbrand)</a:t>
            </a:r>
            <a:endParaRPr lang="nl-NL" i="1" dirty="0" smtClean="0"/>
          </a:p>
          <a:p>
            <a:pPr>
              <a:buNone/>
            </a:pPr>
            <a:endParaRPr lang="nl-NL" dirty="0"/>
          </a:p>
        </p:txBody>
      </p:sp>
      <p:sp>
        <p:nvSpPr>
          <p:cNvPr id="6" name="PIJL-LINKS en -RECHTS 5"/>
          <p:cNvSpPr/>
          <p:nvPr/>
        </p:nvSpPr>
        <p:spPr>
          <a:xfrm>
            <a:off x="3347864" y="5949280"/>
            <a:ext cx="2296272" cy="9087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Hekel aan elkaar</a:t>
            </a:r>
            <a:endParaRPr lang="nl-NL" dirty="0"/>
          </a:p>
        </p:txBody>
      </p:sp>
      <p:sp>
        <p:nvSpPr>
          <p:cNvPr id="7" name="Rechthoek 6"/>
          <p:cNvSpPr/>
          <p:nvPr/>
        </p:nvSpPr>
        <p:spPr>
          <a:xfrm>
            <a:off x="42792" y="6307415"/>
            <a:ext cx="3304559" cy="369332"/>
          </a:xfrm>
          <a:prstGeom prst="rect">
            <a:avLst/>
          </a:prstGeom>
        </p:spPr>
        <p:txBody>
          <a:bodyPr wrap="none">
            <a:spAutoFit/>
          </a:bodyPr>
          <a:lstStyle/>
          <a:p>
            <a:r>
              <a:rPr lang="nl-NL" dirty="0">
                <a:hlinkClick r:id="rId2"/>
              </a:rPr>
              <a:t>1929 - Berlijn - In Europa </a:t>
            </a:r>
            <a:r>
              <a:rPr lang="nl-NL" dirty="0" smtClean="0">
                <a:hlinkClick r:id="rId2"/>
              </a:rPr>
              <a:t>– VPRO</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De </a:t>
            </a:r>
            <a:r>
              <a:rPr lang="nl-NL" dirty="0" smtClean="0">
                <a:solidFill>
                  <a:srgbClr val="FF0000"/>
                </a:solidFill>
              </a:rPr>
              <a:t>NSDAP</a:t>
            </a:r>
            <a:r>
              <a:rPr lang="nl-NL" dirty="0" smtClean="0"/>
              <a:t> profiteerde het meest van de uitzichtloze situatie in Duitsland</a:t>
            </a:r>
            <a:endParaRPr lang="nl-NL" dirty="0"/>
          </a:p>
        </p:txBody>
      </p:sp>
      <p:sp>
        <p:nvSpPr>
          <p:cNvPr id="5" name="Tijdelijke aanduiding voor inhoud 4"/>
          <p:cNvSpPr>
            <a:spLocks noGrp="1"/>
          </p:cNvSpPr>
          <p:nvPr>
            <p:ph idx="1"/>
          </p:nvPr>
        </p:nvSpPr>
        <p:spPr/>
        <p:txBody>
          <a:bodyPr>
            <a:normAutofit fontScale="77500" lnSpcReduction="20000"/>
          </a:bodyPr>
          <a:lstStyle/>
          <a:p>
            <a:pPr>
              <a:buNone/>
            </a:pPr>
            <a:r>
              <a:rPr lang="nl-NL" dirty="0" smtClean="0">
                <a:solidFill>
                  <a:srgbClr val="FF0000"/>
                </a:solidFill>
              </a:rPr>
              <a:t>N</a:t>
            </a:r>
            <a:r>
              <a:rPr lang="nl-NL" dirty="0" smtClean="0"/>
              <a:t>ationaal</a:t>
            </a:r>
            <a:r>
              <a:rPr lang="nl-NL" dirty="0" smtClean="0">
                <a:solidFill>
                  <a:srgbClr val="FF0000"/>
                </a:solidFill>
              </a:rPr>
              <a:t>s</a:t>
            </a:r>
            <a:r>
              <a:rPr lang="nl-NL" dirty="0" smtClean="0"/>
              <a:t>ocialistische </a:t>
            </a:r>
            <a:r>
              <a:rPr lang="nl-NL" dirty="0" smtClean="0">
                <a:solidFill>
                  <a:srgbClr val="FF0000"/>
                </a:solidFill>
              </a:rPr>
              <a:t>D</a:t>
            </a:r>
            <a:r>
              <a:rPr lang="nl-NL" dirty="0" smtClean="0"/>
              <a:t>uitse </a:t>
            </a:r>
            <a:r>
              <a:rPr lang="nl-NL" dirty="0" smtClean="0">
                <a:solidFill>
                  <a:srgbClr val="FF0000"/>
                </a:solidFill>
              </a:rPr>
              <a:t>A</a:t>
            </a:r>
            <a:r>
              <a:rPr lang="nl-NL" dirty="0" smtClean="0"/>
              <a:t>rbeiders</a:t>
            </a:r>
            <a:r>
              <a:rPr lang="nl-NL" dirty="0" smtClean="0">
                <a:solidFill>
                  <a:srgbClr val="FF0000"/>
                </a:solidFill>
              </a:rPr>
              <a:t>p</a:t>
            </a:r>
            <a:r>
              <a:rPr lang="nl-NL" dirty="0" smtClean="0"/>
              <a:t>artij</a:t>
            </a:r>
          </a:p>
          <a:p>
            <a:pPr>
              <a:buNone/>
            </a:pPr>
            <a:r>
              <a:rPr lang="nl-NL" dirty="0" smtClean="0"/>
              <a:t>Oorzaken: </a:t>
            </a:r>
          </a:p>
          <a:p>
            <a:pPr>
              <a:buFontTx/>
              <a:buChar char="-"/>
            </a:pPr>
            <a:r>
              <a:rPr lang="nl-NL" dirty="0" smtClean="0"/>
              <a:t>Sterk leiderschapsvertoon van Hitler</a:t>
            </a:r>
          </a:p>
          <a:p>
            <a:pPr>
              <a:buFontTx/>
              <a:buChar char="-"/>
            </a:pPr>
            <a:r>
              <a:rPr lang="nl-NL" dirty="0" smtClean="0"/>
              <a:t>Partijpropaganda o.l.v. </a:t>
            </a:r>
            <a:r>
              <a:rPr lang="nl-NL" dirty="0" err="1" smtClean="0"/>
              <a:t>Goebbels</a:t>
            </a:r>
            <a:r>
              <a:rPr lang="nl-NL" dirty="0" smtClean="0"/>
              <a:t> </a:t>
            </a:r>
            <a:r>
              <a:rPr lang="nl-NL" sz="1300" dirty="0" smtClean="0">
                <a:hlinkClick r:id="rId2"/>
              </a:rPr>
              <a:t>https://beeldengeluid.nl/en/node/4613</a:t>
            </a:r>
            <a:endParaRPr lang="nl-NL" sz="1300" dirty="0" smtClean="0"/>
          </a:p>
          <a:p>
            <a:pPr>
              <a:buFontTx/>
              <a:buChar char="-"/>
            </a:pPr>
            <a:r>
              <a:rPr lang="nl-NL" dirty="0" smtClean="0"/>
              <a:t>Paramilitair machtsvertoon (Sturm </a:t>
            </a:r>
            <a:r>
              <a:rPr lang="nl-NL" dirty="0" err="1" smtClean="0"/>
              <a:t>Abteilung</a:t>
            </a:r>
            <a:r>
              <a:rPr lang="nl-NL" dirty="0" smtClean="0"/>
              <a:t> (SA) / bruinhemden) in de vorm van knokploegen</a:t>
            </a:r>
          </a:p>
          <a:p>
            <a:pPr>
              <a:buFontTx/>
              <a:buChar char="-"/>
            </a:pPr>
            <a:r>
              <a:rPr lang="nl-NL" dirty="0" smtClean="0"/>
              <a:t>Aansprekend partijprogramma met beloftes</a:t>
            </a:r>
          </a:p>
          <a:p>
            <a:pPr lvl="1">
              <a:buFontTx/>
              <a:buChar char="-"/>
            </a:pPr>
            <a:r>
              <a:rPr lang="nl-NL" dirty="0" smtClean="0"/>
              <a:t>Economisch herstel</a:t>
            </a:r>
          </a:p>
          <a:p>
            <a:pPr lvl="1">
              <a:buFontTx/>
              <a:buChar char="-"/>
            </a:pPr>
            <a:r>
              <a:rPr lang="nl-NL" dirty="0" smtClean="0"/>
              <a:t>Verwerping </a:t>
            </a:r>
            <a:r>
              <a:rPr lang="nl-NL" dirty="0" smtClean="0">
                <a:solidFill>
                  <a:srgbClr val="FF0000"/>
                </a:solidFill>
              </a:rPr>
              <a:t>Verdrag van Versailles</a:t>
            </a:r>
          </a:p>
          <a:p>
            <a:pPr lvl="1">
              <a:buFontTx/>
              <a:buChar char="-"/>
            </a:pPr>
            <a:r>
              <a:rPr lang="nl-NL" dirty="0" smtClean="0"/>
              <a:t>Sterk leiderschap en einde aan verdeeldheid (‘rust’)</a:t>
            </a:r>
          </a:p>
          <a:p>
            <a:pPr lvl="1">
              <a:buFontTx/>
              <a:buChar char="-"/>
            </a:pPr>
            <a:r>
              <a:rPr lang="nl-NL" dirty="0" smtClean="0"/>
              <a:t>Strijd tegen ‘ontbindende krachten’: communisten en joden</a:t>
            </a:r>
            <a:r>
              <a:rPr lang="nl-NL" sz="1400" dirty="0" smtClean="0">
                <a:hlinkClick r:id="rId3"/>
              </a:rPr>
              <a:t>.</a:t>
            </a:r>
          </a:p>
          <a:p>
            <a:pPr lvl="1">
              <a:buNone/>
            </a:pPr>
            <a:endParaRPr lang="nl-NL" sz="1400" dirty="0" smtClean="0">
              <a:hlinkClick r:id="rId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 calcmode="lin" valueType="num">
                                      <p:cBhvr additive="base">
                                        <p:cTn id="2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 calcmode="lin" valueType="num">
                                      <p:cBhvr additive="base">
                                        <p:cTn id="2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anim calcmode="lin" valueType="num">
                                      <p:cBhvr additive="base">
                                        <p:cTn id="3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 calcmode="lin" valueType="num">
                                      <p:cBhvr additive="base">
                                        <p:cTn id="37"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 calcmode="lin" valueType="num">
                                      <p:cBhvr additive="base">
                                        <p:cTn id="4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Hoofdvraag bij deze deelcontext</a:t>
            </a:r>
            <a:endParaRPr lang="nl-NL" dirty="0"/>
          </a:p>
        </p:txBody>
      </p:sp>
      <p:sp>
        <p:nvSpPr>
          <p:cNvPr id="3" name="Tijdelijke aanduiding voor inhoud 2"/>
          <p:cNvSpPr>
            <a:spLocks noGrp="1"/>
          </p:cNvSpPr>
          <p:nvPr>
            <p:ph idx="1"/>
          </p:nvPr>
        </p:nvSpPr>
        <p:spPr/>
        <p:txBody>
          <a:bodyPr/>
          <a:lstStyle/>
          <a:p>
            <a:pPr marL="0" indent="0">
              <a:buNone/>
            </a:pPr>
            <a:r>
              <a:rPr lang="nl-NL" dirty="0" smtClean="0"/>
              <a:t>Wat leidde tot de opkomst van het nationaalsocialisme en welke gevolgen had dit voor Duitsland en Europa (1918 – 1945)? </a:t>
            </a:r>
          </a:p>
          <a:p>
            <a:pPr marL="0" indent="0">
              <a:buNone/>
            </a:pPr>
            <a:endParaRPr lang="nl-NL" dirty="0"/>
          </a:p>
          <a:p>
            <a:pPr marL="0" indent="0">
              <a:buNone/>
            </a:pPr>
            <a:r>
              <a:rPr lang="nl-NL" i="1" dirty="0" smtClean="0"/>
              <a:t>Geef een antwoord op bovenstaande hoofdvraag en put hier uit je voorkennis. </a:t>
            </a:r>
            <a:endParaRPr lang="nl-NL" i="1" dirty="0"/>
          </a:p>
        </p:txBody>
      </p:sp>
    </p:spTree>
    <p:extLst>
      <p:ext uri="{BB962C8B-B14F-4D97-AF65-F5344CB8AC3E}">
        <p14:creationId xmlns:p14="http://schemas.microsoft.com/office/powerpoint/2010/main" val="278999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nl-NL" dirty="0" smtClean="0"/>
              <a:t>Hitler komt aan de macht</a:t>
            </a:r>
            <a:endParaRPr lang="nl-NL" dirty="0"/>
          </a:p>
        </p:txBody>
      </p:sp>
      <p:sp>
        <p:nvSpPr>
          <p:cNvPr id="4" name="Tijdelijke aanduiding voor inhoud 3"/>
          <p:cNvSpPr>
            <a:spLocks noGrp="1"/>
          </p:cNvSpPr>
          <p:nvPr>
            <p:ph idx="1"/>
          </p:nvPr>
        </p:nvSpPr>
        <p:spPr>
          <a:xfrm>
            <a:off x="457200" y="1600200"/>
            <a:ext cx="8229600" cy="4781128"/>
          </a:xfrm>
        </p:spPr>
        <p:txBody>
          <a:bodyPr>
            <a:normAutofit/>
          </a:bodyPr>
          <a:lstStyle/>
          <a:p>
            <a:r>
              <a:rPr lang="nl-NL" sz="2400" b="1" dirty="0" smtClean="0">
                <a:solidFill>
                  <a:srgbClr val="FF0000"/>
                </a:solidFill>
              </a:rPr>
              <a:t>27 feb. 1933: Rijksdaggebouw in brand </a:t>
            </a:r>
            <a:r>
              <a:rPr lang="nl-NL" sz="2400" dirty="0" smtClean="0"/>
              <a:t>(</a:t>
            </a:r>
            <a:r>
              <a:rPr lang="nl-NL" sz="2000" i="1" dirty="0" smtClean="0"/>
              <a:t>Marinus van der Lubbe</a:t>
            </a:r>
            <a:r>
              <a:rPr lang="nl-NL" sz="2400" dirty="0" smtClean="0"/>
              <a:t>) </a:t>
            </a:r>
            <a:r>
              <a:rPr lang="nl-NL" sz="2400" dirty="0" smtClean="0">
                <a:sym typeface="Wingdings" pitchFamily="2" charset="2"/>
              </a:rPr>
              <a:t> communisten krijgen hiervan de schuld  crisissfeer waar Hitler handig gebruik  communisten buitenspel.</a:t>
            </a:r>
            <a:endParaRPr lang="nl-NL" sz="2400" dirty="0" smtClean="0"/>
          </a:p>
          <a:p>
            <a:endParaRPr lang="nl-NL" sz="2400" dirty="0" smtClean="0"/>
          </a:p>
          <a:p>
            <a:r>
              <a:rPr lang="nl-NL" sz="2400" dirty="0" smtClean="0"/>
              <a:t>Maart 1933 Rijksdagverkiezingen: NSDAP 44 % van de stemmen </a:t>
            </a:r>
            <a:r>
              <a:rPr lang="nl-NL" sz="2400" dirty="0" smtClean="0">
                <a:sym typeface="Wingdings" pitchFamily="2" charset="2"/>
              </a:rPr>
              <a:t> nationalistische meerderheidsregering</a:t>
            </a:r>
            <a:endParaRPr lang="nl-NL" sz="2400" dirty="0" smtClean="0"/>
          </a:p>
          <a:p>
            <a:r>
              <a:rPr lang="nl-NL" sz="2400" dirty="0" smtClean="0"/>
              <a:t>NSDAP / Hitler zet andere partijen</a:t>
            </a:r>
          </a:p>
          <a:p>
            <a:pPr>
              <a:buNone/>
            </a:pPr>
            <a:r>
              <a:rPr lang="nl-NL" sz="2400" dirty="0" smtClean="0"/>
              <a:t>	onder druk (i.v.m. ‘communistisch gevaar’). </a:t>
            </a:r>
          </a:p>
          <a:p>
            <a:r>
              <a:rPr lang="nl-NL" sz="2400" dirty="0" smtClean="0"/>
              <a:t>Parlement geeft met 2/3 stemmen Hitler volmacht: </a:t>
            </a:r>
            <a:r>
              <a:rPr lang="nl-NL" sz="2400" b="1" dirty="0" smtClean="0">
                <a:solidFill>
                  <a:srgbClr val="FF0000"/>
                </a:solidFill>
              </a:rPr>
              <a:t>machtigingswet </a:t>
            </a:r>
            <a:r>
              <a:rPr lang="nl-NL" sz="2400" dirty="0" smtClean="0"/>
              <a:t>is aangenomen: einde Duitse democratie en Weimar Republiek en begin </a:t>
            </a:r>
            <a:r>
              <a:rPr lang="nl-NL" sz="2400" b="1" dirty="0" smtClean="0">
                <a:solidFill>
                  <a:srgbClr val="FF0000"/>
                </a:solidFill>
              </a:rPr>
              <a:t>totalitair regime </a:t>
            </a:r>
            <a:r>
              <a:rPr lang="nl-NL" sz="2400" dirty="0" smtClean="0"/>
              <a:t>van de nazi’s. </a:t>
            </a:r>
            <a:endParaRPr lang="nl-NL" sz="2800" dirty="0"/>
          </a:p>
        </p:txBody>
      </p:sp>
      <p:pic>
        <p:nvPicPr>
          <p:cNvPr id="1026" name="Picture 2" descr="http://socialhistory.org/bwsa/sites/socialhistory.org.bwsa/files/bios/lubbe.jpg">
            <a:hlinkClick r:id="rId2"/>
          </p:cNvPr>
          <p:cNvPicPr>
            <a:picLocks noChangeAspect="1" noChangeArrowheads="1"/>
          </p:cNvPicPr>
          <p:nvPr/>
        </p:nvPicPr>
        <p:blipFill>
          <a:blip r:embed="rId3" cstate="print"/>
          <a:srcRect/>
          <a:stretch>
            <a:fillRect/>
          </a:stretch>
        </p:blipFill>
        <p:spPr bwMode="auto">
          <a:xfrm>
            <a:off x="7812360" y="122600"/>
            <a:ext cx="1071908" cy="1447076"/>
          </a:xfrm>
          <a:prstGeom prst="rect">
            <a:avLst/>
          </a:prstGeom>
          <a:noFill/>
        </p:spPr>
      </p:pic>
      <p:sp>
        <p:nvSpPr>
          <p:cNvPr id="6" name="Rechthoek 5"/>
          <p:cNvSpPr/>
          <p:nvPr/>
        </p:nvSpPr>
        <p:spPr>
          <a:xfrm>
            <a:off x="971600" y="2852936"/>
            <a:ext cx="4608512" cy="246221"/>
          </a:xfrm>
          <a:prstGeom prst="rect">
            <a:avLst/>
          </a:prstGeom>
        </p:spPr>
        <p:txBody>
          <a:bodyPr wrap="square">
            <a:spAutoFit/>
          </a:bodyPr>
          <a:lstStyle/>
          <a:p>
            <a:r>
              <a:rPr lang="nl-NL" sz="1000" dirty="0" smtClean="0">
                <a:hlinkClick r:id="rId4"/>
              </a:rPr>
              <a:t>http://www.youtube.com/watch?v=YDtUpPXsqvU</a:t>
            </a:r>
            <a:endParaRPr lang="nl-NL"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xit" presetSubtype="10" fill="hold" nodeType="clickEffect">
                                  <p:stCondLst>
                                    <p:cond delay="0"/>
                                  </p:stCondLst>
                                  <p:childTnLst>
                                    <p:animEffect transition="out" filter="checkerboard(across)">
                                      <p:cBhvr>
                                        <p:cTn id="24" dur="500"/>
                                        <p:tgtEl>
                                          <p:spTgt spid="1026"/>
                                        </p:tgtEl>
                                      </p:cBhvr>
                                    </p:animEffect>
                                    <p:set>
                                      <p:cBhvr>
                                        <p:cTn id="25" dur="1" fill="hold">
                                          <p:stCondLst>
                                            <p:cond delay="499"/>
                                          </p:stCondLst>
                                        </p:cTn>
                                        <p:tgtEl>
                                          <p:spTgt spid="102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 calcmode="lin" valueType="num">
                                      <p:cBhvr additive="base">
                                        <p:cTn id="3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
                                            <p:txEl>
                                              <p:pRg st="3" end="3"/>
                                            </p:txEl>
                                          </p:spTgt>
                                        </p:tgtEl>
                                        <p:attrNameLst>
                                          <p:attrName>style.visibility</p:attrName>
                                        </p:attrNameLst>
                                      </p:cBhvr>
                                      <p:to>
                                        <p:strVal val="visible"/>
                                      </p:to>
                                    </p:set>
                                    <p:anim calcmode="lin" valueType="num">
                                      <p:cBhvr additive="base">
                                        <p:cTn id="3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 calcmode="lin" valueType="num">
                                      <p:cBhvr additive="base">
                                        <p:cTn id="40"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
                                            <p:txEl>
                                              <p:pRg st="5" end="5"/>
                                            </p:txEl>
                                          </p:spTgt>
                                        </p:tgtEl>
                                        <p:attrNameLst>
                                          <p:attrName>style.visibility</p:attrName>
                                        </p:attrNameLst>
                                      </p:cBhvr>
                                      <p:to>
                                        <p:strVal val="visible"/>
                                      </p:to>
                                    </p:set>
                                    <p:anim calcmode="lin" valueType="num">
                                      <p:cBhvr additive="base">
                                        <p:cTn id="46"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Totalitair naziregime</a:t>
            </a:r>
            <a:endParaRPr lang="nl-NL" dirty="0"/>
          </a:p>
        </p:txBody>
      </p:sp>
      <p:sp>
        <p:nvSpPr>
          <p:cNvPr id="3" name="Tijdelijke aanduiding voor inhoud 2"/>
          <p:cNvSpPr>
            <a:spLocks noGrp="1"/>
          </p:cNvSpPr>
          <p:nvPr>
            <p:ph idx="1"/>
          </p:nvPr>
        </p:nvSpPr>
        <p:spPr>
          <a:xfrm>
            <a:off x="457200" y="1268760"/>
            <a:ext cx="8229600" cy="5112568"/>
          </a:xfrm>
        </p:spPr>
        <p:txBody>
          <a:bodyPr>
            <a:noAutofit/>
          </a:bodyPr>
          <a:lstStyle/>
          <a:p>
            <a:pPr marL="0" indent="0">
              <a:buNone/>
            </a:pPr>
            <a:r>
              <a:rPr lang="nl-NL" sz="2200" dirty="0" smtClean="0"/>
              <a:t>Door middel van: </a:t>
            </a:r>
          </a:p>
          <a:p>
            <a:pPr>
              <a:buFontTx/>
              <a:buChar char="-"/>
            </a:pPr>
            <a:r>
              <a:rPr lang="nl-NL" sz="2200" b="1" dirty="0" err="1" smtClean="0">
                <a:solidFill>
                  <a:srgbClr val="FF0000"/>
                </a:solidFill>
              </a:rPr>
              <a:t>Nazificatie</a:t>
            </a:r>
            <a:r>
              <a:rPr lang="nl-NL" sz="2200" b="1" dirty="0" smtClean="0">
                <a:solidFill>
                  <a:srgbClr val="FF0000"/>
                </a:solidFill>
              </a:rPr>
              <a:t> </a:t>
            </a:r>
            <a:r>
              <a:rPr lang="nl-NL" sz="2200" dirty="0" smtClean="0"/>
              <a:t>via</a:t>
            </a:r>
          </a:p>
          <a:p>
            <a:pPr lvl="1">
              <a:buFontTx/>
              <a:buChar char="-"/>
            </a:pPr>
            <a:r>
              <a:rPr lang="nl-NL" sz="2200" dirty="0" smtClean="0"/>
              <a:t>Censuur</a:t>
            </a:r>
          </a:p>
          <a:p>
            <a:pPr lvl="1">
              <a:buFontTx/>
              <a:buChar char="-"/>
            </a:pPr>
            <a:r>
              <a:rPr lang="nl-NL" sz="2200" b="1" dirty="0" smtClean="0">
                <a:solidFill>
                  <a:srgbClr val="FF0000"/>
                </a:solidFill>
              </a:rPr>
              <a:t>propaganda</a:t>
            </a:r>
          </a:p>
          <a:p>
            <a:pPr>
              <a:buFontTx/>
              <a:buChar char="-"/>
            </a:pPr>
            <a:r>
              <a:rPr lang="nl-NL" sz="2200" dirty="0" smtClean="0"/>
              <a:t>Onderdrukking en terreur tegen</a:t>
            </a:r>
          </a:p>
          <a:p>
            <a:pPr lvl="1">
              <a:buFontTx/>
              <a:buChar char="-"/>
            </a:pPr>
            <a:r>
              <a:rPr lang="nl-NL" sz="2200" dirty="0" smtClean="0"/>
              <a:t>Politieke tegenstanders: sociaaldemocraten, socialisten (communisten)</a:t>
            </a:r>
          </a:p>
          <a:p>
            <a:pPr lvl="1">
              <a:buFontTx/>
              <a:buChar char="-"/>
            </a:pPr>
            <a:r>
              <a:rPr lang="nl-NL" sz="2200" dirty="0" smtClean="0"/>
              <a:t>Iedereen die volgens de nazi’s ‘biologisch minderwaardig’ zijn: joden, zigeuners (Roma en </a:t>
            </a:r>
            <a:r>
              <a:rPr lang="nl-NL" sz="2200" dirty="0" err="1" smtClean="0"/>
              <a:t>Sinti</a:t>
            </a:r>
            <a:r>
              <a:rPr lang="nl-NL" sz="2200" dirty="0" smtClean="0"/>
              <a:t>), gehandicapten, homoseksuelen</a:t>
            </a:r>
          </a:p>
          <a:p>
            <a:pPr marL="0" indent="0">
              <a:buNone/>
            </a:pPr>
            <a:r>
              <a:rPr lang="nl-NL" sz="2200" dirty="0" smtClean="0"/>
              <a:t>En zo probeerden de nazi’s een voor hun ideale samenleving te creëren: een </a:t>
            </a:r>
            <a:r>
              <a:rPr lang="nl-NL" sz="2200" b="1" dirty="0" err="1" smtClean="0">
                <a:solidFill>
                  <a:srgbClr val="FF0000"/>
                </a:solidFill>
              </a:rPr>
              <a:t>volksgemeinschaft</a:t>
            </a:r>
            <a:endParaRPr lang="nl-NL" sz="2200" b="1" dirty="0" smtClean="0">
              <a:solidFill>
                <a:srgbClr val="FF0000"/>
              </a:solidFill>
            </a:endParaRPr>
          </a:p>
          <a:p>
            <a:pPr marL="0" indent="0">
              <a:buNone/>
            </a:pPr>
            <a:r>
              <a:rPr lang="nl-NL" sz="2200" b="1" dirty="0" smtClean="0"/>
              <a:t>-</a:t>
            </a:r>
            <a:r>
              <a:rPr lang="nl-NL" sz="2200" b="1" dirty="0" smtClean="0">
                <a:solidFill>
                  <a:srgbClr val="FF0000"/>
                </a:solidFill>
              </a:rPr>
              <a:t> </a:t>
            </a:r>
            <a:r>
              <a:rPr lang="nl-NL" sz="2200" dirty="0" smtClean="0"/>
              <a:t>De nazi’s oogsten lof in binnenland (en ook buitenland) i.v.m. het herstellen van de economie en het oplossen van de werkloosheid. </a:t>
            </a:r>
            <a:endParaRPr lang="nl-NL" sz="2200" dirty="0"/>
          </a:p>
        </p:txBody>
      </p:sp>
    </p:spTree>
    <p:extLst>
      <p:ext uri="{BB962C8B-B14F-4D97-AF65-F5344CB8AC3E}">
        <p14:creationId xmlns:p14="http://schemas.microsoft.com/office/powerpoint/2010/main" val="1582113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hQSERQUExQUFRUVFx0YFhUYFxgVGBwcHRscGBcYFxUYHCYfHBojHBwYHy8gJCcpLCwsFx8xNTAqNSYrLCkBCQoKDgwOGg8PGiwkHyUqLC8qLCk1KiwvLCwsLCwtKiwsLCwsLCwsLCwvLCwsLCwsLCwsLCwqKSwsLCwsLCwsLP/AABEIARAAuQMBIgACEQEDEQH/xAAcAAABBQEBAQAAAAAAAAAAAAAGAgMEBQcBAAj/xABNEAACAQIDBQQFBA8FCAMBAAABAgMAEQQSIQUGMUFRB2FxgRMiMpGhFEJSsRcjJFRicnOCkpOywdHS8DNTosLhFRY0NUNjs/Elo+KD/8QAGgEAAgMBAQAAAAAAAAAAAAAAAwQBAgUABv/EADIRAAICAQIEBAMHBQEAAAAAAAECAAMREiEEIjFBE1FhcTKBkRRCUqGx0fAFIzPB8eH/2gAMAwEAAhEDEQA/ALHezYmPmmQ4WYxRiMBvtrIM2Zj7Kg30y61Xxbn7St620GHcGkb4m1GkGMviJIvoxxuB+M0in9lffUphWV4rKMYH0jZQE5yYCSbo7T+btEnxMg+oGqHbkW18IM7zysg4ujlwPxri48SLVrS11lqy3kHcA/ISDX5EzBxv1jvvqX3j+Fd/3+x/31J/h/lqz7SN2FwsyyRLljlv6o4K49oDoCCCB49KDWrTRa3XUFH0ETYupxky/wD9/wDH2/4p/Cy/y15e0LH/AHy/uQ/5ab2PuVi8SA0cRCHg7kIp8CdT5A1azdlGNAuBEx6CSx/xKB8aqfABwcflLDxMd5BHaLtD75b9CP8AkpX2R9offB/VxfyVSbQ2XLA5SaNkbowt5g8CO8UZbk7hQ43DmV5ZFIcoUQLyAINyDxv0rnFKrqIH0kDxCcAmU/2SdoffB/VxfyU59kraH9//APXF/JR3F2U4NePpn8XA/ZUVZ7J3CwcK29Csh5tKA59xFh5CljdQOi/kIUJYe8zH7Jm0P74fqov5K99kzaH9+P1cX8laPtzs3ws6ERxrBJ81kFhflmTgR8e+sSnjKsVNrqSDY3GmmhHEd9Gq8Gzoo+glHFi94UDtNx/98v6qL+SlDtPx/wDep+qj/loRzGiLdrdSTEEMwsnIHiw6juvpfuPSitXSoyVH0g82HuZYL2l7Q5On6pP4V5e0/Hn56H/+Sfwpe9ESxBcNCoMrWLZRew6UQblbjiG0swDSfNW1wvf3t9VCY0quoqPSWAtJwGlxutPtCUCTEsiIR6qCNQ57z9EfGiUXr3pap94N6EwqjTPI/sRr7R7z0Xv91Zx522H0jijSNzJ+0NpJCAZGC3NgNLsegH9Ac6gz7ZFtAPOhN43djiMQwzHlxCDki+HdUI7dZnIA079ST3C9d4eekbrQLvZ8hDjC7QLED1dTrarC1DO78reqG0N9RRNmoLbGTcADtKOTG5NtRpylwuXzDO4/ZPvoqIrNN9toeh2vhZOSLGT4ekcN8Ca01xR7VwFPmIohySPWcDAcSB4kD66WwoX7RcH6TZ8umqZXHkwv/hLVE7LNqtLhGRiSYXyi+vqsLqPIhh7qr4eU1+snXzaY92l4D0mAc21jZXHvyt8GPuoP7NN1ExDvPKoZIiAqnUF+NyOYUW06sK1Da+C9LBLHb242XzKkD42oY7KCPkLDmJmv+ilqMlhFJA84JlBsBMMESvRyq18rK1tDlINu424Gou2cG8uHljjbK7oyq1yLEi3Ea0J7ndnc2EnWZp00BDIisQwItYsbcDY8DqKAqqVJJhSTnAEvN893FxeFdSB6RAXibmGAvbwbgfI8qFOxvFaYmL8SQf4lP+WtMtWT7ifc+15oeAPpYx+a2Zfgnxo1R1VMvzg32cGagVoX3p7QUwMqxeiaRiAzesEABuBY2NzoegoqtrWU9sOGtiIX+lEV81Yn6mFU4dVd8NJsJVciX++e/cfyBWw7etiQVXkyKNJbjkw9n8644VjppRNXG6m7bYycILhBrI3Rf4ngP9K1ErWlTFWYuZZbjbmHFN6WUEQqf0yPmju6nyo73lx/ydFWJQCfVUDTwUdBRFBhFijVEAVVFlA5AVSybLM8130VT6o6Dr+M3wA8RSJt1tqboIbRpGB1lZudu2c7Ty+s7cyPqv7v9eBnkpUMIUADQDShPa29LSM8eFZVVP7XFN7C9RH9Ju/h9dBZjY2YVE0jAlht3eD0behgAecjW/sRg/OkP1LxP1iM+0Y4LsSZZXPrytxJ4eqOS8gBVfiNpXOTDg+iBuztctIx4tI3E+FVrvc3LAnra5phKfOXNgT4evn2+X7yZPjmmYl72HsqB9fKn9luIwZMw1+YoHP6R4jwFqrkZfZ9Yi+o9nTvq7w2DzjMwYJwCqbA8uAI076tZhRjtL05Zs9TLndyZncMwIuRYEcuVqLbUO7HgAZQOvj9dElZznJ2h7gQQDMx7V/+NT8iv7T1pu7uP9NhIJObRrfxAs3xBrMe1c/dq/kV/aejHsvxefABeccjr5Gzj9o09auaFMzkP91hCXamD9LBLH9ONl8ypA+NZ52OSH0mJXkURvMFh+8+6tOSq/Ym70OFDiJSM7FmJNyegv0F9BSy2AIynviFK5YGWIoH7P29FitoYfgFlzqO7My/UUo5IrOo8YIN4GF9JgEPi8alf8YX31NQ1Ky+mfpIfYg+s0MiqXG784KEkPiEzKbFVDSEEaEeqCL+dXuWs83g7KTNO8sUqosjFirKTYk3bKRxF7mxtxqKghPOcSXLAcok3E9rWFvaKPESmxOihRoLnib2ABPDgKA8FvAJdrR4kLkDzqSt72DEIddL8SfOtP3T3DhwQLAmSVhYyEWsOYRdbA89ST8KBu0Xc0YRhiISFjd7ZL2Kvq3qDmptew4eFqapNWoqvfbMBYHwCZrVqz3tiwt4IH+jIVP5y3H7FHuAxIljjkHB0V/0gG/fVD2j4MPs6fqmVx5ML/AmlqW02D3hrBlTMNw2FMjqi6ljaty3W3fTCQhFHrHVzzJ/0oE7Ndh55fSsNF4Vq1qa4uzJ0CBpX70ada7FGAPiaWRWeb3b7l2aHDmyAHPJ162P0eXeaVRC5wIZmCx7e3ej0rGCN8kPCWQcW6hQNcv1+FCOOxRlskYywp7Kf5m6saYweEZj4nusBzJqbtHAOqkwqcoF31HLj4+VPKqoQJUa2UkD9/8AkjjBtlNrWHeKRDDrYICbczy60x6dmNvDl14HwN6nq/oQWe1jx0Fz0sKIciUUAmPYey6y5UiGpsBdj9Ec2NXuHnJTMylOiG3qj5osOdte7hQrhtoesHyeknP9lHxVByYjheinARERZpmUuAbm+l+Y/d9VK3DHWaXDHPQ/z+dpebKa8i/1ra9EFqGd3rs4axHPXvGnvootSDdZN5y0y3tYP3cv5FP2nq37HMb/AMRET9GQDwurfWlU3awfu5fyK/tPUfswxuTaEYvpIrofNSw+KitYrq4f5TJzi35zbgtLC14sALkgDqdB76pdp784LDj150Y/RjPpW9yXA8yKygpbYCOkgdZclNawXe7bnpcfLNG2gcejYfgAKrDzW48avt6+1h51aLDKYkYEM5IMjA6EC2iA9xJ7xWf3rT4XhymWaJXWhthNy3X7RMPiY1EsiQzWsyucqk9UY6WPS9x8aK1dSMwII6ggj38K+ZJYGS2dWW4uMwK3HC4vy0OvdSA+luXSobglJypxLDiCNiJ9Cbc31wmFUl5VZhwjQh3PkDYeLEVjW9e90uOlzv6qrpHGDcKDx8WOlz3DgBS9x93Y8biTFI7IMhcZbXJBGmoNtCTw5VA23s4YbFSxalYpCBfiVB0v4raiU1JW2OplLHZxntL7BdqOKhgjhjWICNQocqzMQNBe7W+FRv8AebG491heZishAKDKim54EKBceNWfansaKGTDtBGkaPGdEAUaEEHTibMNe6rLsx3csPlDjjog/f8A11qM1hPEAnYctozDbY2x0w8aog0A49e+rELXVWqLejeIYdcikelfhzyDm58Bew5ms3djGwMDEp9+N5DZsPEeA+2vwt+AD9fu60I4LYQYK/Ec+ZPu5X5d1Q8dtEyHKt8mbzYniWPM318TRRs2IqiLz4noKcOakGJelFsc53jBiyqVVQubix0AHd3/AMar48S6v6NTk7j18efw/muNrSWQlfaGpB5gcdP61FD5xl5FYGwJ0IH+H/Tu041VNxGLCFIEr1wcgu8eZSpIYL803vZV+ch45eI5UziscZWUSm2Wys4GnHiQbFTrwIFXCwETvGNQwzXPAZTlueuht5Cp+K2DmS91LW0biR0Ga98p4EG41o/igHeK+AzKQPnKOSWKAt6O/e17k9PWPDyqx2DsvF42xQ+ihB/tWHH8mvzj38utPbkbsJiJZGlUmOEgLGT6uc6kEcwOneL1qCqALDQAWAGmnhQ7bAuw3PrBgsfQekqdj7FTDKFUsx4s7HMzHqTy8BVnXjxrtu+s9zk5MMsyvtaP3av5FP2noNw2NeN1dGKupurDQg9Qa07evC4aTaqLi2yxnDg3zZACC5F277EW6kVne2MPEs8qwtnjDn0bDUFb6anXQaeVbPDsCgX0mfauGLesj4vaUkpvJI8h6uxf9q9MBqKtwd3kxGMEc0TOgRmYEsltPVZrWNr2H5wr2+O5MmDZpCAIHlZYrNmNtWUEcvV0110oniqH0d5UodOqC16XG5BBHEG48Rwo37Pd1cNiI8RPiAzrD8wEj5pYk5dToLAA9avdg4DZ6R43E4eL5QsSgqkgvl9TOwXMDbW4uQSMpFzzG/EKpIwdpZaiQDmRu0zZMmLbBzwRvIZYjcKpbTSRb24e2fdQdgNy8TL6YBMhw4zSK5yMPVLABSLkkA25cNa0XY28jxbEE0QUvB9rs9yLCQAXAIJ9Rlq8w06tjIZQPVxmE18UKuB+hIw/NpUXPWunHTP5f+QxRXOYA7m7vthpMBjPSKUxEhiygG651dBmJ7wfdRFiN0oJ9q4ppwWVYo5QtyAbgqxYjUgZOA61XYUMux5VHt4HFZvDJIG/zN7qLpyvy/DyD2MTh3j8cpEy/wCEtVbHbUTnzH03/SSqjAHt+0Ge0bDx4jC4OWE5o84VSL2ysugsdR7AFjRbsXBiOFFAtZQKqd39iuMCIJUN4J2ygi2YLJmUj8E3Iv0vRPENKA7cugdiYRRvqlLvVvQmDjF9ZHByL4cWb8EXHiTasgx223ndmJPrHU828enLwAqVvxtr5VjZGU3RPtadMq8T5tc+Yqsw+EbKWVcwXVhyt40/TSK1yepi7uWbAljsmAGWzaBVvoOv9E0XQWFr3sTYcaCsRiSZJWXQEArb6OhHu/dUddpSke2eXOueo2b5jFXELTtiEm9b5XicHVgyk6+73E+6qKSbItrixAYd19dOlip9wqXtVSYSx1JbQ36Dl/XSh7FsR6pJuNDfpxAtVqU5QJXiLOckd5f7Fxiu8kjKS1gsYF/FvjVim1WF88ZyXtcEW8B5cqFcFjSiWFuNwef9d1TNlYN8Q6xILM7WuNABzJHC9r++peoZJPSQnEEAATROzuRpFxMxBCyyeqOXqixP1DyowqNszZi4eFIoxZUFvHqT3k61JNZjsC2RCDPeNmlXpJNey0FusIJm+/2IVNrQM6hkVYiysAQVztmBB46XolxWzIIdr4dmRFWWFkjFgFEikBbC1gSpsO+1Bnawfu8fkU+t6Id4oRjNn7PmLhD6SNXkJtlzfa3YnlZ1BvWiRypvsQRFc7t75jG829mJg2nDnRYhGxXOBf0sLyKeLX+avAHQ34VC7YkdcXHdmKNGCFucoYMysQvAG1vfRVvxsy+y5DimRpItYZh6pY3AW45Mw0YC4NrjuFO0LbEGKgwTxyo0qr9sQG7DMik5ulmUi1+ddQQWUgeYM60HBBPkZS7i7wTYTFD0aNKHFpIl1LKAWJUfSUAkeY51qGzNiwpM7REDD7QhJCgWAYC/qjkGjd2tyKN5Y9sHb74PELNEFLLcEMLgg6EdRpzGtXe8faBicY8RVRB6Fiy5Ga+Yi2YseguLd540W6lnfbYY3MHW4C7wq3W3fmjwmOwM62d4zJGLg3BDRg6ae1Gh8xXNlbfRNm4CdmH3PNkdbjNkOeNrLxNlZD5UCYrbWKmcvJiJSxXKSGK+re+Wy2Fr62qvbCKL13g6viPU9vbBk68fCJqO096dmRR4qNJGkOLDu+QFxmZctgTYDX1rcte4UNS78GaDBRRoyz4Zlb0twR6qlbBbagjLe9uFC2ztnFwzkeqooz7Ntgq+aVhc3yr+8/A++oNaVrk7yA7OcDaaDsXaM00YaVUUn5qg/G5NRt9Nr/JsFKwNnYejj/GbS48Bc+VXOHw+UVkvaBvD8pxFkN4oLqvRnJs7DqNLDw76SpTxLPSMu2hYO4LZ+Yhegu38KfxrGO9nykD2evHlTKYgxpoNeJJ4UiTYUxw5xRUiPMBc3u17+sB0/jWp1OSYtkBcAbxGCX7cFuDnUggaAX1I/fSYIdfAj66Rgo8sqMOGcWv38zVpgMEZPVHG9vPj+41LHEqqlsAR3auJVYdDcs3qjXrdj4cB33odbCu1248yfrq62zG/pVgP/TvZdbX5kjrTu1sAEgVgdC2VRp4knrw+NURgoHrDWKXJ9JWNsOyk5wbXPdbxq13HDR4uKTXKXCcbcdR7qkYjCfczNx9TTW2ttT5a++rDYeEAXBKLXMoPx/hb31RrcqQfaW8HBz6ZmpkU21OtTbisuFjVdpQFetQ2lxMy7R8EHxtzyiT/ADUPjFznD/JjKRADf0YA+ln1NrnXXjRT2hP92Ef9tP30OO3StStjoEp4SkkynlwxLBbtlXqSbdw6UqWEcBoOtTZFsDaowQmmQ2YuyadoykfrAAWC/G9SvRUhIrGnpDXEyFXbeNkUxiGNrDiafj1p/ZsOadARfjpXZxIbpJDEx4MLwJOvjx/hWnbhbN9Hg4r8WXN7+H9d9B23dhvJhkZF4sSdO4AfVWoYCDJEi/RUD3C1JcQ+UAHnLUrzZlNv3tk4bBOVNpJPtcfW7e0R4LmN/CscSG5Vegoz3422s+JJHrQ4W6jmGkJ9byFgv5p60JQYaSWRY4xmkc8Byv16AUXh10JOtwTn+fz9pe7o7JXFY3K4zQwLmYfNZrgKD1FydOeU1quIwiOhR1VkIsVI0I6Wqu3V3ZTBQhB6ztrI/wBJu78EcB/rVyaTus1Nt0EMq4G8wva+zPkuJaJrkRSKwPMxkhlP6PxrsO3ViYsi+sshOvNTcWNuevKtI303N+V5ZIyBMgy66K68crHkRrY9/uznHbszQNkljsT6yNcEEDRgCDY2JHf3a08jpYvN1gedDyxO0MaHxiyKcoky9eDGzA0/vSwT0aXB9bOevAgeWtL2futJiZ0iDZCqli5BNlBW3Dibmw/dWk7ubnRYQMbmSR/akfU26Achf31R7ETHp2hMsdQ84E4dJcaghghZQVCtK4KxqOJ1tqSRbTrRVuvua0DB55BK49hQLKnUg2uTRWo0r1qUNuRgDAhDknJMS4pBFONSDQp0RXs9evXL1RusuJm/aCR8uP5NPqNDMsgq/wC0gfd51/6aW+NB2JxIGmt61qVyo9oFrdORJbT0zLibcT5VFwmIVpEEpYRFhnymzW5kG1Ttv7D+TSFCcwIDRv1U8CPqpgIM4ij3EDMiLirnp0qUslxVSpuLcxUvB4nWxq7JtkStdm+DJeHvmq/3fwRbEg2+aSR5jlVTgobyL0Nadu/sLKFkHMWIt4G9JXWaY6teVhLFg1yBbCw4Uzt7HCDDSy8CiHL+MdEA/OIqeg0pvGYFZUyOLi4PgQbqR3ggHyrNB33hMTA5cwAia4Cm7+PPWtL7Od2vRxfKJFIkl9kHiqcvM8fC1XEO5GHEokYGQjUBsuUHrkRVBPjRBlpm3iNS6R84Na8HMby1y1LK1y1Kwkbaoe0tjxYhQsqhgDcakEHhcMDcGpzCvAVbOOkiQdm7EigzGMWLWuxJYm3AXPLU1NNLIpBFRnMmeArlLtSTUyIlqaFOvTJrp04TSMvjSida7eqN1lxMs7TzbGsf+2gHuvQnsyESFomt62obS9xyv0t9VX/as/8A8g35OP8AZoPR7EEaEag1u0D+0PaZtpy5isRhWRip5UR7LnOMw/yV9ZYgXw7HiQPbivzuNR4d1RTGmJjLaiQDyv08D1/hVLFK0bhhdXRrg8CCDp8aIRqHrBqfOPTYVgSCCGHEHQ6ciOtN5Txog25LFOi4oEKz+rJHcaOLXsONrajusKHyAToLURW1DMCQVbH0lngcbaxPEG9bDubjA+HXUanhpfzrIW3f9EgbEN6IsLpFa8hHJmX5i+Op6c60nsx3eKp8oLXVtEQez0Zj1N7ju1rP4pUKasx+mx86CIfAUvLUbHbSigXNLIkY6sQP/dB+1e13Dx+rCjykfO9lfjqfdWclTv8ACI0zqnxGHOWu5ax3H9r2Kf8As1jj77Fj7zp8KqfsjY+9/lDeFkt7stqZHA2nygDxVYm7laSVrIcB2wYpP7RIpBpyKH3qba+FFmwu1XDzkLKDAx5n1k7vWAuPMW76G/C2pvj6S631t0ML2WkqK7DikkUMjK6ngVII94peWlzDRJpunWpsvXCRPWpNLNJq06JYUyafamGNdOiBxpVJU0q9UbrLCY/2pMP9ouCP+nHr09Wg5wRcWFF3aqt9ov3Rx/s0ILJpY1v8P/jX2mXcCHJEf2fjfRuDbTgw7ufnVhvFLC7K0ftEDNbhbl+cOf8ApVIa6pouN8yh9I6thVzsZhCBOVDyFrYeM6jMDrIw5qp0A5t3A1R3q32STmD66eqg/rxJ8aizcSawA2TJGP3dxbM0kis5bVnLBjfnc/17qf2LvvicHC8ETDKxurHUrfjkvwvp5jvo02diLJY6kjX+FC+9274A9LEAACM6gcj8732FqTS4OdDj2jlnDlBrQ+8GMVj3kYtI7Ox5s1z8abzjvq9iwiiZozJHGtlW3qvmOUH2edyTrxqhnjysy/RJHuNqcVgdhEnrwMmKzVwtTdeJokDpjoYV7NTYNevXSuJNwW05IWDRuyEG4IJFF27/AGoTxv8AdDNNH00DDvBtr50CXrt6E9SP8QhVsZOhn0Ju3vXDjkZo7qVNmRrZh0OnEfwq2KV824XHSRMGjdkYc1Nj7xR9u/2tOuRMSuddAZB7f4xHA26Vm28Ey7p0j1fEq3xTVGFNE03h9qRSAFJEYNwsw18uPlTtJYjU4xph6kNUSRta6dExtc05amYeIqRlqjdZYTI+0VQdpSA/Qj/YF6CcTGAxtWgdoiA4yW/HKgv09Rbms/KXPG3jw99bnDboPYRC8aTG7V4CnjGANSL9xBqdsfYjYhiB6qj2m4+7vpkkKMmLrlzhZG2fgjI4UeZ6CiLG4lMNwAaQiyLyA+k37hz8BqzJAuDlBFzdfZ0v0uT5X86rtomSYtiMtkzBBblp6o9w/q9BPOQe0OOQEfelzs7bIQB5cRKZCf7NVGQC/PTLw6URYiUOCCLq4I7rGhTAbE9KC1mW9gubierkcB0Hl40SKuXKAfZ0/dStoXVtHOH16TqEGNqbLEbxlRb1gCdbaWt4cKqtq/28nexPv1t8aNZos8UlyMwYjh0Nhe/ShTa+zysccvHMWV/xgSQfMfs0xW+esTsTHT3/ANSrvXia5XjTUVnb169Jr166diKvXQ9Ir166RjMXmroakXr166cBJEM5U3BII4Uebp9pjxER4kl4/p2uw6eIrPFNOrQ3qWwYIkiw1nIn0bh8ak0YeNgytwIpmUVj25O9b4WYKzfaXNmUnQfhDvrYJZL2I4Gse6k1NiaddgsXInIDr5VJtUKBvW8ql5qVbrDiZnv7HfHOALkhLW/EWhbF7HswFtTrp15g+FFm+kuXHykcQEt+gtVeBw5zGw1I49OprRRyig+kutC27Y3gvj8FlGYAW52v/wCqkYbeCSKL0URy6kl73PdlB9nx4+FP7yTKpESNmA9rxvw8evgOlUita1PpzqCZmXDwrCqnp5SSjsZLuWLcTfUnxJ6jnWq4LAxpEpiFkYBhrf2gDe9Z/h9hyYiAz5x6unrE3IHH1j0HAUVbj7aBi9BI2q3MTdVOpT8ZSeHQ91KcTzry9usY4bKNkjr0MRjdpSjKEhDs1zbNawFtTp0P/uoJx5zKJI2Uk2uNRVhvDtNY5UdSG9V1Cg8T6trW7+PdeqBo5JHW8j5vnclA+jlGvv1tUVICoJGJa61gxCny22hbgVR7sCGVuJ69ao94cGDg3t81g48M2U/Bqnx4xY4igFrWVSRqb89edvjS5MKXhmQm49A5HkpYfUKEuQ2e2YdsFcd8TM681etXCK15iGcr1er1dJna5evVM2Xs1p5Ai6XOp6DrUE4E4CM4VWLAIuZjwFs3wqz/ANpOgyTYeJh+FH6NvKRMp+utB2fsyPDR5UGvNz7R8x9VdEN7jKpU8QRcHxB58frpP7QD2jX2ciA/+x4MREz4UusqDM2HchiVHtGJwBmtxsRe3xoVatC2juypPpYD6KVTmXLoLjgR0oE2i4MjELlvqV6Ej1gB0DXsOlHqfV0i9iY2IjOatc3H2qZsIgbinqceIHD4aeVZDetX3EwhiwiEjVyW950+AFL8cRo+cPwi7wswbet5GrC9QMJq3kam5RWMZoTPN6MLm2hMSPVUJfv+1rpQ9t/bXo1VIja4uSOIHjyNF+9EwGImzaAWue7IprLNoYr0kjNw6C3LletDhl8RuboIzxT/AGfh1CHdvr/yR21pqnga8VFa087mTcLtqVYWhVvtdyxA0OvHXiR3VGlgKNYG/AqRwI5Ef1pTS6EHXSpiR51styBra2qk8ba8KpgKYTVqGN8xTz5beszyniTc5fwVvz76N92NmejjDPbM2rfg68GPNuviBQEYNDxBHUU5JtKUixdwOfIHyvrQrqzYukGXptFbamHtCefGxvimLsMkQPcC3AADnqfhRdu9hzJhZpmH9sjiMHjkCkC/eTc+Fqy3A4bNY3soPA8z7+HWtJ2zvYIMFDkUZ5ly9AgHqs1vPQd/dS11Z5USM1W5DO8yUcK8RXb2Nq63dWlM49Y2RXKIdibLEsLqYnZi2jaIFsPpseNybgA07s7d2NZCmIJDfM1tG/UBuo6aUs3EIpIPaNLw7MBjvBkCrTZmLaN0C2te5I0v524cqj7SZTM+UWUMQoA4AaD6qkxH0YA+kfq4m9G6iLNs2PKFGF3sSSUhjkjA0A9pieYPX6qIVx0bKGR0IPRvffv1rMoolsVF8zcOg1/hUjB4mWMZEvfNrYXF76fG9Lvw6n4dozXxRHxbzSA+VS7aAfurK9q4hXmdkFlZiR/XedfOirenefLGcOpu9gHYaW0GYd54++gsCp4dCBkyeIcE4Estg7HOIktwVdWPd08TWmQYogKAbZRYDl7qoNgSI2HUxi1tCAODcz330PnU1ARzrP4iwu+D2m/wnBotQYb5GYX7ExOdvI6Vc0Mbqm7nwonpMjEVuUK5AgBvJBfFYnX2soHd9rUX/rpWVzCxI468eta7vIh+UzcNSLeGRR/GsknWzEWGhtWnwJzq+Uj+poFpp27H/RjINPBdL01m8KWs9q0xMFge0eAvSYmIYWJB4XBt8a4ZtLVyOSxv+6uxKg4hBu1B8pxUcUxJQk3HAnQkDMLHU2o9xW5+CVbehUX0vmfNr0JbjWaYLHPGRImjKdGsCenA91H+yd5pMWAmREa3rScTbQHKvAEjgaz+KRwQynAmlwdlbZDjJkOTd/DrmSF4iw5MwLdRrVNvRsyYQqXsRGToLkhTbUnhYEfGjfDbo4dSGCXYG98zE+JubGntq7NDxunJhl8jp+/4UBb9LDfPvGXoDKQRj2mJyCxqw2DMqzoz8B/rUfE4YrcEaqSreP8AV67hYMzKv0iB7zWo4BUgzIRirKR1zCHA7XeKLLkCZlZvSO2pLXYFR32YDvC1ExEEkgZ5GaXICpuvssw005AEcR1HWrVPQ4Z3Wb7YTYoT9sJUaKuT5rjv0I1vSN4ttzNEPtJjQsti5GY2OYeoOA053rMU5fkXr3/bvNV0wnO3Tt+/aU+3d3vk9mDhlJtr7QPf1qJjMSSygi2QEcBx6/Cm8ZtKSU3kYtre3AeQGlNhwWua0qlYKNZyZl3shY+GMCOQMC9zwtUjA7QaJXZbZjoCeV7i47xUaMi7VHZtLUQgGBUkGJZiSSdSeJrqmk0oCulzLDZW0mhcEEhT7Q5EeHUUbpMGAI1vrVp2SwQS4WVWjjMivZnKgsUcXXUi/EMPKh/Y8eQSwt7UMjIRzsDa/vBrL4nDk4G4m7/S7ShFZOzdPQwx3Tk9ZhbgKJ70J7oL9tfpl4edFl6QIhOK2tMxztE2hIm0ZgrsAuSwBNheNb6eZoPkck3PE86KO0v/AJlP+Z/41oVJrcoAFa+wmLazFiCe85XK9XqNBRQro40kGlCplcS7wWBZsiouYnlw9/dbWjrYeG9ALaMSLs1uJHBV6DjVNuenqh7XuMugvrex0H9cKIVbK2p56cPdWZxNhYlZtcFQEQOepl/gXzC/vrmNlCg3OlUr41xotx38j51FxWPu2pJY/u6ef76UCGNMObfpBPebD5WlYKtpH11vY2v5am9DIYi1tDRHtzFh2yhgQeOmgPDiKc3L3K/2g7r6URiMAn1czG5I9UXHC3XmK2FISvLzz9vPcQkFg5vVntDbrTQoj6lGvm6i1hfv76t99dzRg8TFDEXcSIpXNa5YsVIFgBxA076Jd5OzrC4XZwkd2WdFALA3EkjfMynlfQEWIC3N6G1lZKk/KXUWAMAfeZvgdmyTOEiRpHPBVBY+Nhyru0dmS4eQxzIUdbXU2uLgEcO4irzc75TBiYpoYGclvRrmBVGLgqFMh0F7g8elXG9m7uNxOOg9OkSSYkZVEZJUBOJc66hTc2J0FENuHwcYxBBMrAG9cy1p23OyJIcM8kU7PJEpdlKqAQBdrAaqbAkXve1EeykwuzNnwTNHmziMu4VWcs4zXJPzR0B5DnQm4pccu8KKCDvtMZTZEpdE9G+aSwRSpBa5sMtxrrzoufsgxgiL3iLAX9EGJbwBy5SfOtD3qCpi9nYg2IExiJ/KrZD5EXq1eDEDGqysDhjEQ6kgWkDXVlFr3I0Pd5UBuKbAI2hRSMnMyzskxpjxxiOgljZbfhL64+AYedTtv4Ax7WlHKZPSD3et55laqzbP3DtrNwVZ1k6eo9mbyszDyog7QtswLicLNFLHI8bMrqjBzl0IuRoPne+rWAs+R95ZNFnhEE/daWW6Q+2v+J+8UV27qFt02DSuykFSlweoJ0oqtWbNXjSDbkeQ/SYj2lD/AORn/M/8a0KkUU9o/wDzGf8AN/8AGtDBFblP+NfYTCs+M+8RXq7evaUWUnAKUK5evV06Eu6G3TCxQmytw7mtb48PIUTTYgkgHUi9zzvfWs2VrUU7v42WaWONQHeQ2W5sL8y1uQAJ8BSl1OTqE0OG4vQND/KEj44Io1uTy5W61QbW2nxAvw15eHwo0xPZrnjcvinklCEhECxrmsclxctYkW1tendzPkkezlxbwrmizelfLne6mxIvw9Ug2FhrQEsRBqG5kXM9nL0Ey5cFLKrOsbsqe0VUkAcdSBp51d9m20fQ7Qh1sJLxH872f8YWtfxO2Ujmw8eXTE5yriwF1UMLjmWXn3Vje9+D+SbRk9GMoVxLGBoBe0gA7gdPKjJf44KEYyNoo1Pg4YHvNl2lsFJsRh5m9rDlio65hpfwIDeNAe9e+AO1cMgIMWGlUPzBZjlkP5qnL4hq0aPaSGJZywWNkEmY8ACA1yegvWc7+9mts2IwgNtTJCLnvLR8z1K+7pSXDldWH8sCNWg6crLbtR3ilwwhRQMjsHLa3zROjhRrax0q33umCNgcQPZTEoL/AIEylD9a0O79L8q2PBiOJQRufzh6N/8AER7qlwP8s2Dx9dIePPNAbjzIQfpVYKNKn1IPzkZ5j7ZEJdo/JYHkmnkSMzII3zuAGVb2sp4kZiNOtCcCDF7BZAcxiVlU9fQtmX3oB76ucXs7D7XwkErvZVIdipAIOW0sbE+zrxP4INDu422sPhZMZAsjPh42Eiz5SVHBGzZb6E5QGAscpOlVQcpIzqBH5SWPNjsZL2s5xGwo5V1aNI5AfwoyEY+4NV9tuOfGYONsHN6F5Mj5gSvqsPWGYAkWuDp9G1SZ2imwMhit6F4Xy2XIMuVhcKQLDnw76xfZe/uMw0QiilAQaqCiOVvqQpYGwvraiV1tZnT1B7+so7hOvcRG+mw5cLiiksvpiQGEhYlipvbMCSVOnD3aURy7M2d/skOphTEtGGF5M0mdT6yhSSQGswtYcRQHjMa8rtJIxd2N2Ym5JqOa0TUSBk7jyigsAJwJo/ZHjGaaVCSVWO4HT1lrT6ybsg/4mb8l/nWtWz1l8UP7pj1BygmI9oX/ADDEeK/sLQ0RWtbw9m74vEySiVUD2IBQm1lC2uG7r8KrvsNy8sRF+g9OV8TUEAJ7ReymwsSB3mZkUm1aX9heb74h/Reu/YVm++If0X/hRPtNP4pXwbPwzNQKUFrR/sLTffEP6L/wrv2GJvviH9F6n7TT+KQabfKZvloi3ExXo9oYZjw9IFP54Kf5qJ/sLzffEP6L/wAKXD2O4hWDLiIQVIINn4g3B4VVuIpZSNXWQKbQQcQjwOaHbk6MdMTCrp4oBoPDLJUfdjZtxtTAn+8bKO6RSFPhovvo4WMnK7LGZALXHK/tBWK3AP8AChqTYWLTGy4uA4VfSxhCjtKw0tZjlRdfVGnjWaLA2e2w+ojxQj6/rKr5YW2VgsSfawkkZfrZG9DID+ab1U9sWzbTQTDg6FCepU3B8w3wqwn3G2i0TxDEwLFI7O0YzKpLnMw9gnLfleqt+yPFtq00LHqWkPxKUxW1atq1Dv8AQwFgcrpCntCncOYYjZPo3IAVXgYk2AFja5P4Lj3UI7odpT4VTDiAZI0UiMjVlK8EvzQ8Afm6cuDp7IsXa3poMvG2aS1+tsnGm27HMXykw/6T/wAlXH2fm1NsfylCb9sL0jEvaVnwUuHeDM8pkuwIRFDsXGVQCfVJ7uAod2bvjisPCYYZSiFixAVSbkAGzEEgaDhRKex3GfTw/wCk/wDJXD2OYz6eH/Tf+Sjq/DDbIgSvEHsYCiVgCASAeIvYHpcc6LNw99o8CZFkiLLIRdltnFri1iQCup0uPOpjdj2N+lB+m38lNt2Q47/s/rP/AM1Z7aHXSWEhK7kOcSx3v7VY5oGhwyOPSDKzuAtlPEKoJ1I0ubWB92ak3o1PZFjukP6wfwpJ7Jcf9GL9YtRU9FYwrCWsW1zkgwKrpFFrdmGN+jH+sWur2Z4z6Mf6wUbx6vxCD8KzyMseyBfuib8kP2xWp0Ddn26eIwk0jTBQGjsLMG1zA62o6yGsjiWDWEiaVCkJgz//2Q==">
            <a:hlinkClick r:id="rId2"/>
          </p:cNvPr>
          <p:cNvSpPr>
            <a:spLocks noChangeAspect="1" noChangeArrowheads="1"/>
          </p:cNvSpPr>
          <p:nvPr/>
        </p:nvSpPr>
        <p:spPr bwMode="auto">
          <a:xfrm>
            <a:off x="155575" y="-2811463"/>
            <a:ext cx="4010025" cy="5867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28" name="AutoShape 4" descr="data:image/jpeg;base64,/9j/4AAQSkZJRgABAQAAAQABAAD/2wCEAAkGBhQSERQUExQUFRUVFx0YFhUYFxgVGBwcHRscGBcYFxUYHCYfHBojHBwYHy8gJCcpLCwsFx8xNTAqNSYrLCkBCQoKDgwOGg8PGiwkHyUqLC8qLCk1KiwvLCwsLCwtKiwsLCwsLCwsLCwvLCwsLCwsLCwsLCwqKSwsLCwsLCwsLP/AABEIARAAuQMBIgACEQEDEQH/xAAcAAABBQEBAQAAAAAAAAAAAAAGAgMEBQcBAAj/xABNEAACAQIDBQQFBA8FCAMBAAABAgMAEQQSIQUGMUFRB2FxgRMiMpGhFEJSsRcjJFRicnOCkpOywdHS8DNTosLhFRY0NUNjs/Elo+KD/8QAGgEAAgMBAQAAAAAAAAAAAAAAAwQBAgUABv/EADIRAAICAQIEBAMHBQEAAAAAAAECAAMREiEEIjFBE1FhcTKBkRRCUqGx0fAFIzPB8eH/2gAMAwEAAhEDEQA/ALHezYmPmmQ4WYxRiMBvtrIM2Zj7Kg30y61Xxbn7St620GHcGkb4m1GkGMviJIvoxxuB+M0in9lffUphWV4rKMYH0jZQE5yYCSbo7T+btEnxMg+oGqHbkW18IM7zysg4ujlwPxri48SLVrS11lqy3kHcA/ISDX5EzBxv1jvvqX3j+Fd/3+x/31J/h/lqz7SN2FwsyyRLljlv6o4K49oDoCCCB49KDWrTRa3XUFH0ETYupxky/wD9/wDH2/4p/Cy/y15e0LH/AHy/uQ/5ab2PuVi8SA0cRCHg7kIp8CdT5A1azdlGNAuBEx6CSx/xKB8aqfABwcflLDxMd5BHaLtD75b9CP8AkpX2R9offB/VxfyVSbQ2XLA5SaNkbowt5g8CO8UZbk7hQ43DmV5ZFIcoUQLyAINyDxv0rnFKrqIH0kDxCcAmU/2SdoffB/VxfyU59kraH9//APXF/JR3F2U4NePpn8XA/ZUVZ7J3CwcK29Csh5tKA59xFh5CljdQOi/kIUJYe8zH7Jm0P74fqov5K99kzaH9+P1cX8laPtzs3ws6ERxrBJ81kFhflmTgR8e+sSnjKsVNrqSDY3GmmhHEd9Gq8Gzoo+glHFi94UDtNx/98v6qL+SlDtPx/wDep+qj/loRzGiLdrdSTEEMwsnIHiw6juvpfuPSitXSoyVH0g82HuZYL2l7Q5On6pP4V5e0/Hn56H/+Sfwpe9ESxBcNCoMrWLZRew6UQblbjiG0swDSfNW1wvf3t9VCY0quoqPSWAtJwGlxutPtCUCTEsiIR6qCNQ57z9EfGiUXr3pap94N6EwqjTPI/sRr7R7z0Xv91Zx522H0jijSNzJ+0NpJCAZGC3NgNLsegH9Ac6gz7ZFtAPOhN43djiMQwzHlxCDki+HdUI7dZnIA079ST3C9d4eekbrQLvZ8hDjC7QLED1dTrarC1DO78reqG0N9RRNmoLbGTcADtKOTG5NtRpylwuXzDO4/ZPvoqIrNN9toeh2vhZOSLGT4ekcN8Ca01xR7VwFPmIohySPWcDAcSB4kD66WwoX7RcH6TZ8umqZXHkwv/hLVE7LNqtLhGRiSYXyi+vqsLqPIhh7qr4eU1+snXzaY92l4D0mAc21jZXHvyt8GPuoP7NN1ExDvPKoZIiAqnUF+NyOYUW06sK1Da+C9LBLHb242XzKkD42oY7KCPkLDmJmv+ilqMlhFJA84JlBsBMMESvRyq18rK1tDlINu424Gou2cG8uHljjbK7oyq1yLEi3Ea0J7ndnc2EnWZp00BDIisQwItYsbcDY8DqKAqqVJJhSTnAEvN893FxeFdSB6RAXibmGAvbwbgfI8qFOxvFaYmL8SQf4lP+WtMtWT7ifc+15oeAPpYx+a2Zfgnxo1R1VMvzg32cGagVoX3p7QUwMqxeiaRiAzesEABuBY2NzoegoqtrWU9sOGtiIX+lEV81Yn6mFU4dVd8NJsJVciX++e/cfyBWw7etiQVXkyKNJbjkw9n8644VjppRNXG6m7bYycILhBrI3Rf4ngP9K1ErWlTFWYuZZbjbmHFN6WUEQqf0yPmju6nyo73lx/ydFWJQCfVUDTwUdBRFBhFijVEAVVFlA5AVSybLM8130VT6o6Dr+M3wA8RSJt1tqboIbRpGB1lZudu2c7Ty+s7cyPqv7v9eBnkpUMIUADQDShPa29LSM8eFZVVP7XFN7C9RH9Ju/h9dBZjY2YVE0jAlht3eD0behgAecjW/sRg/OkP1LxP1iM+0Y4LsSZZXPrytxJ4eqOS8gBVfiNpXOTDg+iBuztctIx4tI3E+FVrvc3LAnra5phKfOXNgT4evn2+X7yZPjmmYl72HsqB9fKn9luIwZMw1+YoHP6R4jwFqrkZfZ9Yi+o9nTvq7w2DzjMwYJwCqbA8uAI076tZhRjtL05Zs9TLndyZncMwIuRYEcuVqLbUO7HgAZQOvj9dElZznJ2h7gQQDMx7V/+NT8iv7T1pu7uP9NhIJObRrfxAs3xBrMe1c/dq/kV/aejHsvxefABeccjr5Gzj9o09auaFMzkP91hCXamD9LBLH9ONl8ypA+NZ52OSH0mJXkURvMFh+8+6tOSq/Ym70OFDiJSM7FmJNyegv0F9BSy2AIynviFK5YGWIoH7P29FitoYfgFlzqO7My/UUo5IrOo8YIN4GF9JgEPi8alf8YX31NQ1Ky+mfpIfYg+s0MiqXG784KEkPiEzKbFVDSEEaEeqCL+dXuWs83g7KTNO8sUqosjFirKTYk3bKRxF7mxtxqKghPOcSXLAcok3E9rWFvaKPESmxOihRoLnib2ABPDgKA8FvAJdrR4kLkDzqSt72DEIddL8SfOtP3T3DhwQLAmSVhYyEWsOYRdbA89ST8KBu0Xc0YRhiISFjd7ZL2Kvq3qDmptew4eFqapNWoqvfbMBYHwCZrVqz3tiwt4IH+jIVP5y3H7FHuAxIljjkHB0V/0gG/fVD2j4MPs6fqmVx5ML/AmlqW02D3hrBlTMNw2FMjqi6ljaty3W3fTCQhFHrHVzzJ/0oE7Ndh55fSsNF4Vq1qa4uzJ0CBpX70ada7FGAPiaWRWeb3b7l2aHDmyAHPJ162P0eXeaVRC5wIZmCx7e3ej0rGCN8kPCWQcW6hQNcv1+FCOOxRlskYywp7Kf5m6saYweEZj4nusBzJqbtHAOqkwqcoF31HLj4+VPKqoQJUa2UkD9/8AkjjBtlNrWHeKRDDrYICbczy60x6dmNvDl14HwN6nq/oQWe1jx0Fz0sKIciUUAmPYey6y5UiGpsBdj9Ec2NXuHnJTMylOiG3qj5osOdte7hQrhtoesHyeknP9lHxVByYjheinARERZpmUuAbm+l+Y/d9VK3DHWaXDHPQ/z+dpebKa8i/1ra9EFqGd3rs4axHPXvGnvootSDdZN5y0y3tYP3cv5FP2nq37HMb/AMRET9GQDwurfWlU3awfu5fyK/tPUfswxuTaEYvpIrofNSw+KitYrq4f5TJzi35zbgtLC14sALkgDqdB76pdp784LDj150Y/RjPpW9yXA8yKygpbYCOkgdZclNawXe7bnpcfLNG2gcejYfgAKrDzW48avt6+1h51aLDKYkYEM5IMjA6EC2iA9xJ7xWf3rT4XhymWaJXWhthNy3X7RMPiY1EsiQzWsyucqk9UY6WPS9x8aK1dSMwII6ggj38K+ZJYGS2dWW4uMwK3HC4vy0OvdSA+luXSobglJypxLDiCNiJ9Cbc31wmFUl5VZhwjQh3PkDYeLEVjW9e90uOlzv6qrpHGDcKDx8WOlz3DgBS9x93Y8biTFI7IMhcZbXJBGmoNtCTw5VA23s4YbFSxalYpCBfiVB0v4raiU1JW2OplLHZxntL7BdqOKhgjhjWICNQocqzMQNBe7W+FRv8AebG491heZishAKDKim54EKBceNWfansaKGTDtBGkaPGdEAUaEEHTibMNe6rLsx3csPlDjjog/f8A11qM1hPEAnYctozDbY2x0w8aog0A49e+rELXVWqLejeIYdcikelfhzyDm58Bew5ms3djGwMDEp9+N5DZsPEeA+2vwt+AD9fu60I4LYQYK/Ec+ZPu5X5d1Q8dtEyHKt8mbzYniWPM318TRRs2IqiLz4noKcOakGJelFsc53jBiyqVVQubix0AHd3/AMar48S6v6NTk7j18efw/muNrSWQlfaGpB5gcdP61FD5xl5FYGwJ0IH+H/Tu041VNxGLCFIEr1wcgu8eZSpIYL803vZV+ch45eI5UziscZWUSm2Wys4GnHiQbFTrwIFXCwETvGNQwzXPAZTlueuht5Cp+K2DmS91LW0biR0Ga98p4EG41o/igHeK+AzKQPnKOSWKAt6O/e17k9PWPDyqx2DsvF42xQ+ihB/tWHH8mvzj38utPbkbsJiJZGlUmOEgLGT6uc6kEcwOneL1qCqALDQAWAGmnhQ7bAuw3PrBgsfQekqdj7FTDKFUsx4s7HMzHqTy8BVnXjxrtu+s9zk5MMsyvtaP3av5FP2noNw2NeN1dGKupurDQg9Qa07evC4aTaqLi2yxnDg3zZACC5F277EW6kVne2MPEs8qwtnjDn0bDUFb6anXQaeVbPDsCgX0mfauGLesj4vaUkpvJI8h6uxf9q9MBqKtwd3kxGMEc0TOgRmYEsltPVZrWNr2H5wr2+O5MmDZpCAIHlZYrNmNtWUEcvV0110oniqH0d5UodOqC16XG5BBHEG48Rwo37Pd1cNiI8RPiAzrD8wEj5pYk5dToLAA9avdg4DZ6R43E4eL5QsSgqkgvl9TOwXMDbW4uQSMpFzzG/EKpIwdpZaiQDmRu0zZMmLbBzwRvIZYjcKpbTSRb24e2fdQdgNy8TL6YBMhw4zSK5yMPVLABSLkkA25cNa0XY28jxbEE0QUvB9rs9yLCQAXAIJ9Rlq8w06tjIZQPVxmE18UKuB+hIw/NpUXPWunHTP5f+QxRXOYA7m7vthpMBjPSKUxEhiygG651dBmJ7wfdRFiN0oJ9q4ppwWVYo5QtyAbgqxYjUgZOA61XYUMux5VHt4HFZvDJIG/zN7qLpyvy/DyD2MTh3j8cpEy/wCEtVbHbUTnzH03/SSqjAHt+0Ge0bDx4jC4OWE5o84VSL2ysugsdR7AFjRbsXBiOFFAtZQKqd39iuMCIJUN4J2ygi2YLJmUj8E3Iv0vRPENKA7cugdiYRRvqlLvVvQmDjF9ZHByL4cWb8EXHiTasgx223ndmJPrHU828enLwAqVvxtr5VjZGU3RPtadMq8T5tc+Yqsw+EbKWVcwXVhyt40/TSK1yepi7uWbAljsmAGWzaBVvoOv9E0XQWFr3sTYcaCsRiSZJWXQEArb6OhHu/dUddpSke2eXOueo2b5jFXELTtiEm9b5XicHVgyk6+73E+6qKSbItrixAYd19dOlip9wqXtVSYSx1JbQ36Dl/XSh7FsR6pJuNDfpxAtVqU5QJXiLOckd5f7Fxiu8kjKS1gsYF/FvjVim1WF88ZyXtcEW8B5cqFcFjSiWFuNwef9d1TNlYN8Q6xILM7WuNABzJHC9r++peoZJPSQnEEAATROzuRpFxMxBCyyeqOXqixP1DyowqNszZi4eFIoxZUFvHqT3k61JNZjsC2RCDPeNmlXpJNey0FusIJm+/2IVNrQM6hkVYiysAQVztmBB46XolxWzIIdr4dmRFWWFkjFgFEikBbC1gSpsO+1Bnawfu8fkU+t6Id4oRjNn7PmLhD6SNXkJtlzfa3YnlZ1BvWiRypvsQRFc7t75jG829mJg2nDnRYhGxXOBf0sLyKeLX+avAHQ34VC7YkdcXHdmKNGCFucoYMysQvAG1vfRVvxsy+y5DimRpItYZh6pY3AW45Mw0YC4NrjuFO0LbEGKgwTxyo0qr9sQG7DMik5ulmUi1+ddQQWUgeYM60HBBPkZS7i7wTYTFD0aNKHFpIl1LKAWJUfSUAkeY51qGzNiwpM7REDD7QhJCgWAYC/qjkGjd2tyKN5Y9sHb74PELNEFLLcEMLgg6EdRpzGtXe8faBicY8RVRB6Fiy5Ga+Yi2YseguLd540W6lnfbYY3MHW4C7wq3W3fmjwmOwM62d4zJGLg3BDRg6ae1Gh8xXNlbfRNm4CdmH3PNkdbjNkOeNrLxNlZD5UCYrbWKmcvJiJSxXKSGK+re+Wy2Fr62qvbCKL13g6viPU9vbBk68fCJqO096dmRR4qNJGkOLDu+QFxmZctgTYDX1rcte4UNS78GaDBRRoyz4Zlb0twR6qlbBbagjLe9uFC2ztnFwzkeqooz7Ntgq+aVhc3yr+8/A++oNaVrk7yA7OcDaaDsXaM00YaVUUn5qg/G5NRt9Nr/JsFKwNnYejj/GbS48Bc+VXOHw+UVkvaBvD8pxFkN4oLqvRnJs7DqNLDw76SpTxLPSMu2hYO4LZ+Yhegu38KfxrGO9nykD2evHlTKYgxpoNeJJ4UiTYUxw5xRUiPMBc3u17+sB0/jWp1OSYtkBcAbxGCX7cFuDnUggaAX1I/fSYIdfAj66Rgo8sqMOGcWv38zVpgMEZPVHG9vPj+41LHEqqlsAR3auJVYdDcs3qjXrdj4cB33odbCu1248yfrq62zG/pVgP/TvZdbX5kjrTu1sAEgVgdC2VRp4knrw+NURgoHrDWKXJ9JWNsOyk5wbXPdbxq13HDR4uKTXKXCcbcdR7qkYjCfczNx9TTW2ttT5a++rDYeEAXBKLXMoPx/hb31RrcqQfaW8HBz6ZmpkU21OtTbisuFjVdpQFetQ2lxMy7R8EHxtzyiT/ADUPjFznD/JjKRADf0YA+ln1NrnXXjRT2hP92Ef9tP30OO3StStjoEp4SkkynlwxLBbtlXqSbdw6UqWEcBoOtTZFsDaowQmmQ2YuyadoykfrAAWC/G9SvRUhIrGnpDXEyFXbeNkUxiGNrDiafj1p/ZsOadARfjpXZxIbpJDEx4MLwJOvjx/hWnbhbN9Hg4r8WXN7+H9d9B23dhvJhkZF4sSdO4AfVWoYCDJEi/RUD3C1JcQ+UAHnLUrzZlNv3tk4bBOVNpJPtcfW7e0R4LmN/CscSG5Vegoz3422s+JJHrQ4W6jmGkJ9byFgv5p60JQYaSWRY4xmkc8Byv16AUXh10JOtwTn+fz9pe7o7JXFY3K4zQwLmYfNZrgKD1FydOeU1quIwiOhR1VkIsVI0I6Wqu3V3ZTBQhB6ztrI/wBJu78EcB/rVyaTus1Nt0EMq4G8wva+zPkuJaJrkRSKwPMxkhlP6PxrsO3ViYsi+sshOvNTcWNuevKtI303N+V5ZIyBMgy66K68crHkRrY9/uznHbszQNkljsT6yNcEEDRgCDY2JHf3a08jpYvN1gedDyxO0MaHxiyKcoky9eDGzA0/vSwT0aXB9bOevAgeWtL2futJiZ0iDZCqli5BNlBW3Dibmw/dWk7ubnRYQMbmSR/akfU26Achf31R7ETHp2hMsdQ84E4dJcaghghZQVCtK4KxqOJ1tqSRbTrRVuvua0DB55BK49hQLKnUg2uTRWo0r1qUNuRgDAhDknJMS4pBFONSDQp0RXs9evXL1RusuJm/aCR8uP5NPqNDMsgq/wC0gfd51/6aW+NB2JxIGmt61qVyo9oFrdORJbT0zLibcT5VFwmIVpEEpYRFhnymzW5kG1Ttv7D+TSFCcwIDRv1U8CPqpgIM4ij3EDMiLirnp0qUslxVSpuLcxUvB4nWxq7JtkStdm+DJeHvmq/3fwRbEg2+aSR5jlVTgobyL0Nadu/sLKFkHMWIt4G9JXWaY6teVhLFg1yBbCw4Uzt7HCDDSy8CiHL+MdEA/OIqeg0pvGYFZUyOLi4PgQbqR3ggHyrNB33hMTA5cwAia4Cm7+PPWtL7Od2vRxfKJFIkl9kHiqcvM8fC1XEO5GHEokYGQjUBsuUHrkRVBPjRBlpm3iNS6R84Na8HMby1y1LK1y1Kwkbaoe0tjxYhQsqhgDcakEHhcMDcGpzCvAVbOOkiQdm7EigzGMWLWuxJYm3AXPLU1NNLIpBFRnMmeArlLtSTUyIlqaFOvTJrp04TSMvjSida7eqN1lxMs7TzbGsf+2gHuvQnsyESFomt62obS9xyv0t9VX/as/8A8g35OP8AZoPR7EEaEag1u0D+0PaZtpy5isRhWRip5UR7LnOMw/yV9ZYgXw7HiQPbivzuNR4d1RTGmJjLaiQDyv08D1/hVLFK0bhhdXRrg8CCDp8aIRqHrBqfOPTYVgSCCGHEHQ6ciOtN5Txog25LFOi4oEKz+rJHcaOLXsONrajusKHyAToLURW1DMCQVbH0lngcbaxPEG9bDubjA+HXUanhpfzrIW3f9EgbEN6IsLpFa8hHJmX5i+Op6c60nsx3eKp8oLXVtEQez0Zj1N7ju1rP4pUKasx+mx86CIfAUvLUbHbSigXNLIkY6sQP/dB+1e13Dx+rCjykfO9lfjqfdWclTv8ACI0zqnxGHOWu5ax3H9r2Kf8As1jj77Fj7zp8KqfsjY+9/lDeFkt7stqZHA2nygDxVYm7laSVrIcB2wYpP7RIpBpyKH3qba+FFmwu1XDzkLKDAx5n1k7vWAuPMW76G/C2pvj6S631t0ML2WkqK7DikkUMjK6ngVII94peWlzDRJpunWpsvXCRPWpNLNJq06JYUyafamGNdOiBxpVJU0q9UbrLCY/2pMP9ouCP+nHr09Wg5wRcWFF3aqt9ov3Rx/s0ILJpY1v8P/jX2mXcCHJEf2fjfRuDbTgw7ufnVhvFLC7K0ftEDNbhbl+cOf8ApVIa6pouN8yh9I6thVzsZhCBOVDyFrYeM6jMDrIw5qp0A5t3A1R3q32STmD66eqg/rxJ8aizcSawA2TJGP3dxbM0kis5bVnLBjfnc/17qf2LvvicHC8ETDKxurHUrfjkvwvp5jvo02diLJY6kjX+FC+9274A9LEAACM6gcj8732FqTS4OdDj2jlnDlBrQ+8GMVj3kYtI7Ox5s1z8abzjvq9iwiiZozJHGtlW3qvmOUH2edyTrxqhnjysy/RJHuNqcVgdhEnrwMmKzVwtTdeJokDpjoYV7NTYNevXSuJNwW05IWDRuyEG4IJFF27/AGoTxv8AdDNNH00DDvBtr50CXrt6E9SP8QhVsZOhn0Ju3vXDjkZo7qVNmRrZh0OnEfwq2KV824XHSRMGjdkYc1Nj7xR9u/2tOuRMSuddAZB7f4xHA26Vm28Ey7p0j1fEq3xTVGFNE03h9qRSAFJEYNwsw18uPlTtJYjU4xph6kNUSRta6dExtc05amYeIqRlqjdZYTI+0VQdpSA/Qj/YF6CcTGAxtWgdoiA4yW/HKgv09Rbms/KXPG3jw99bnDboPYRC8aTG7V4CnjGANSL9xBqdsfYjYhiB6qj2m4+7vpkkKMmLrlzhZG2fgjI4UeZ6CiLG4lMNwAaQiyLyA+k37hz8BqzJAuDlBFzdfZ0v0uT5X86rtomSYtiMtkzBBblp6o9w/q9BPOQe0OOQEfelzs7bIQB5cRKZCf7NVGQC/PTLw6URYiUOCCLq4I7rGhTAbE9KC1mW9gubierkcB0Hl40SKuXKAfZ0/dStoXVtHOH16TqEGNqbLEbxlRb1gCdbaWt4cKqtq/28nexPv1t8aNZos8UlyMwYjh0Nhe/ShTa+zysccvHMWV/xgSQfMfs0xW+esTsTHT3/ANSrvXia5XjTUVnb169Jr166diKvXQ9Ir166RjMXmroakXr166cBJEM5U3BII4Uebp9pjxER4kl4/p2uw6eIrPFNOrQ3qWwYIkiw1nIn0bh8ak0YeNgytwIpmUVj25O9b4WYKzfaXNmUnQfhDvrYJZL2I4Gse6k1NiaddgsXInIDr5VJtUKBvW8ql5qVbrDiZnv7HfHOALkhLW/EWhbF7HswFtTrp15g+FFm+kuXHykcQEt+gtVeBw5zGw1I49OprRRyig+kutC27Y3gvj8FlGYAW52v/wCqkYbeCSKL0URy6kl73PdlB9nx4+FP7yTKpESNmA9rxvw8evgOlUita1PpzqCZmXDwrCqnp5SSjsZLuWLcTfUnxJ6jnWq4LAxpEpiFkYBhrf2gDe9Z/h9hyYiAz5x6unrE3IHH1j0HAUVbj7aBi9BI2q3MTdVOpT8ZSeHQ91KcTzry9usY4bKNkjr0MRjdpSjKEhDs1zbNawFtTp0P/uoJx5zKJI2Uk2uNRVhvDtNY5UdSG9V1Cg8T6trW7+PdeqBo5JHW8j5vnclA+jlGvv1tUVICoJGJa61gxCny22hbgVR7sCGVuJ69ao94cGDg3t81g48M2U/Bqnx4xY4igFrWVSRqb89edvjS5MKXhmQm49A5HkpYfUKEuQ2e2YdsFcd8TM681etXCK15iGcr1er1dJna5evVM2Xs1p5Ai6XOp6DrUE4E4CM4VWLAIuZjwFs3wqz/ANpOgyTYeJh+FH6NvKRMp+utB2fsyPDR5UGvNz7R8x9VdEN7jKpU8QRcHxB58frpP7QD2jX2ciA/+x4MREz4UusqDM2HchiVHtGJwBmtxsRe3xoVatC2juypPpYD6KVTmXLoLjgR0oE2i4MjELlvqV6Ej1gB0DXsOlHqfV0i9iY2IjOatc3H2qZsIgbinqceIHD4aeVZDetX3EwhiwiEjVyW950+AFL8cRo+cPwi7wswbet5GrC9QMJq3kam5RWMZoTPN6MLm2hMSPVUJfv+1rpQ9t/bXo1VIja4uSOIHjyNF+9EwGImzaAWue7IprLNoYr0kjNw6C3LletDhl8RuboIzxT/AGfh1CHdvr/yR21pqnga8VFa087mTcLtqVYWhVvtdyxA0OvHXiR3VGlgKNYG/AqRwI5Ef1pTS6EHXSpiR51styBra2qk8ba8KpgKYTVqGN8xTz5beszyniTc5fwVvz76N92NmejjDPbM2rfg68GPNuviBQEYNDxBHUU5JtKUixdwOfIHyvrQrqzYukGXptFbamHtCefGxvimLsMkQPcC3AADnqfhRdu9hzJhZpmH9sjiMHjkCkC/eTc+Fqy3A4bNY3soPA8z7+HWtJ2zvYIMFDkUZ5ly9AgHqs1vPQd/dS11Z5USM1W5DO8yUcK8RXb2Nq63dWlM49Y2RXKIdibLEsLqYnZi2jaIFsPpseNybgA07s7d2NZCmIJDfM1tG/UBuo6aUs3EIpIPaNLw7MBjvBkCrTZmLaN0C2te5I0v524cqj7SZTM+UWUMQoA4AaD6qkxH0YA+kfq4m9G6iLNs2PKFGF3sSSUhjkjA0A9pieYPX6qIVx0bKGR0IPRvffv1rMoolsVF8zcOg1/hUjB4mWMZEvfNrYXF76fG9Lvw6n4dozXxRHxbzSA+VS7aAfurK9q4hXmdkFlZiR/XedfOirenefLGcOpu9gHYaW0GYd54++gsCp4dCBkyeIcE4Estg7HOIktwVdWPd08TWmQYogKAbZRYDl7qoNgSI2HUxi1tCAODcz330PnU1ARzrP4iwu+D2m/wnBotQYb5GYX7ExOdvI6Vc0Mbqm7nwonpMjEVuUK5AgBvJBfFYnX2soHd9rUX/rpWVzCxI468eta7vIh+UzcNSLeGRR/GsknWzEWGhtWnwJzq+Uj+poFpp27H/RjINPBdL01m8KWs9q0xMFge0eAvSYmIYWJB4XBt8a4ZtLVyOSxv+6uxKg4hBu1B8pxUcUxJQk3HAnQkDMLHU2o9xW5+CVbehUX0vmfNr0JbjWaYLHPGRImjKdGsCenA91H+yd5pMWAmREa3rScTbQHKvAEjgaz+KRwQynAmlwdlbZDjJkOTd/DrmSF4iw5MwLdRrVNvRsyYQqXsRGToLkhTbUnhYEfGjfDbo4dSGCXYG98zE+JubGntq7NDxunJhl8jp+/4UBb9LDfPvGXoDKQRj2mJyCxqw2DMqzoz8B/rUfE4YrcEaqSreP8AV67hYMzKv0iB7zWo4BUgzIRirKR1zCHA7XeKLLkCZlZvSO2pLXYFR32YDvC1ExEEkgZ5GaXICpuvssw005AEcR1HWrVPQ4Z3Wb7YTYoT9sJUaKuT5rjv0I1vSN4ttzNEPtJjQsti5GY2OYeoOA053rMU5fkXr3/bvNV0wnO3Tt+/aU+3d3vk9mDhlJtr7QPf1qJjMSSygi2QEcBx6/Cm8ZtKSU3kYtre3AeQGlNhwWua0qlYKNZyZl3shY+GMCOQMC9zwtUjA7QaJXZbZjoCeV7i47xUaMi7VHZtLUQgGBUkGJZiSSdSeJrqmk0oCulzLDZW0mhcEEhT7Q5EeHUUbpMGAI1vrVp2SwQS4WVWjjMivZnKgsUcXXUi/EMPKh/Y8eQSwt7UMjIRzsDa/vBrL4nDk4G4m7/S7ShFZOzdPQwx3Tk9ZhbgKJ70J7oL9tfpl4edFl6QIhOK2tMxztE2hIm0ZgrsAuSwBNheNb6eZoPkck3PE86KO0v/AJlP+Z/41oVJrcoAFa+wmLazFiCe85XK9XqNBRQro40kGlCplcS7wWBZsiouYnlw9/dbWjrYeG9ALaMSLs1uJHBV6DjVNuenqh7XuMugvrex0H9cKIVbK2p56cPdWZxNhYlZtcFQEQOepl/gXzC/vrmNlCg3OlUr41xotx38j51FxWPu2pJY/u6ef76UCGNMObfpBPebD5WlYKtpH11vY2v5am9DIYi1tDRHtzFh2yhgQeOmgPDiKc3L3K/2g7r6URiMAn1czG5I9UXHC3XmK2FISvLzz9vPcQkFg5vVntDbrTQoj6lGvm6i1hfv76t99dzRg8TFDEXcSIpXNa5YsVIFgBxA076Jd5OzrC4XZwkd2WdFALA3EkjfMynlfQEWIC3N6G1lZKk/KXUWAMAfeZvgdmyTOEiRpHPBVBY+Nhyru0dmS4eQxzIUdbXU2uLgEcO4irzc75TBiYpoYGclvRrmBVGLgqFMh0F7g8elXG9m7uNxOOg9OkSSYkZVEZJUBOJc66hTc2J0FENuHwcYxBBMrAG9cy1p23OyJIcM8kU7PJEpdlKqAQBdrAaqbAkXve1EeykwuzNnwTNHmziMu4VWcs4zXJPzR0B5DnQm4pccu8KKCDvtMZTZEpdE9G+aSwRSpBa5sMtxrrzoufsgxgiL3iLAX9EGJbwBy5SfOtD3qCpi9nYg2IExiJ/KrZD5EXq1eDEDGqysDhjEQ6kgWkDXVlFr3I0Pd5UBuKbAI2hRSMnMyzskxpjxxiOgljZbfhL64+AYedTtv4Ax7WlHKZPSD3et55laqzbP3DtrNwVZ1k6eo9mbyszDyog7QtswLicLNFLHI8bMrqjBzl0IuRoPne+rWAs+R95ZNFnhEE/daWW6Q+2v+J+8UV27qFt02DSuykFSlweoJ0oqtWbNXjSDbkeQ/SYj2lD/AORn/M/8a0KkUU9o/wDzGf8AN/8AGtDBFblP+NfYTCs+M+8RXq7evaUWUnAKUK5evV06Eu6G3TCxQmytw7mtb48PIUTTYgkgHUi9zzvfWs2VrUU7v42WaWONQHeQ2W5sL8y1uQAJ8BSl1OTqE0OG4vQND/KEj44Io1uTy5W61QbW2nxAvw15eHwo0xPZrnjcvinklCEhECxrmsclxctYkW1tendzPkkezlxbwrmizelfLne6mxIvw9Ug2FhrQEsRBqG5kXM9nL0Ey5cFLKrOsbsqe0VUkAcdSBp51d9m20fQ7Qh1sJLxH872f8YWtfxO2Ujmw8eXTE5yriwF1UMLjmWXn3Vje9+D+SbRk9GMoVxLGBoBe0gA7gdPKjJf44KEYyNoo1Pg4YHvNl2lsFJsRh5m9rDlio65hpfwIDeNAe9e+AO1cMgIMWGlUPzBZjlkP5qnL4hq0aPaSGJZywWNkEmY8ACA1yegvWc7+9mts2IwgNtTJCLnvLR8z1K+7pSXDldWH8sCNWg6crLbtR3ilwwhRQMjsHLa3zROjhRrax0q33umCNgcQPZTEoL/AIEylD9a0O79L8q2PBiOJQRufzh6N/8AER7qlwP8s2Dx9dIePPNAbjzIQfpVYKNKn1IPzkZ5j7ZEJdo/JYHkmnkSMzII3zuAGVb2sp4kZiNOtCcCDF7BZAcxiVlU9fQtmX3oB76ucXs7D7XwkErvZVIdipAIOW0sbE+zrxP4INDu422sPhZMZAsjPh42Eiz5SVHBGzZb6E5QGAscpOlVQcpIzqBH5SWPNjsZL2s5xGwo5V1aNI5AfwoyEY+4NV9tuOfGYONsHN6F5Mj5gSvqsPWGYAkWuDp9G1SZ2imwMhit6F4Xy2XIMuVhcKQLDnw76xfZe/uMw0QiilAQaqCiOVvqQpYGwvraiV1tZnT1B7+so7hOvcRG+mw5cLiiksvpiQGEhYlipvbMCSVOnD3aURy7M2d/skOphTEtGGF5M0mdT6yhSSQGswtYcRQHjMa8rtJIxd2N2Ym5JqOa0TUSBk7jyigsAJwJo/ZHjGaaVCSVWO4HT1lrT6ybsg/4mb8l/nWtWz1l8UP7pj1BygmI9oX/ADDEeK/sLQ0RWtbw9m74vEySiVUD2IBQm1lC2uG7r8KrvsNy8sRF+g9OV8TUEAJ7ReymwsSB3mZkUm1aX9heb74h/Reu/YVm++If0X/hRPtNP4pXwbPwzNQKUFrR/sLTffEP6L/wrv2GJvviH9F6n7TT+KQabfKZvloi3ExXo9oYZjw9IFP54Kf5qJ/sLzffEP6L/wAKXD2O4hWDLiIQVIINn4g3B4VVuIpZSNXWQKbQQcQjwOaHbk6MdMTCrp4oBoPDLJUfdjZtxtTAn+8bKO6RSFPhovvo4WMnK7LGZALXHK/tBWK3AP8AChqTYWLTGy4uA4VfSxhCjtKw0tZjlRdfVGnjWaLA2e2w+ojxQj6/rKr5YW2VgsSfawkkZfrZG9DID+ab1U9sWzbTQTDg6FCepU3B8w3wqwn3G2i0TxDEwLFI7O0YzKpLnMw9gnLfleqt+yPFtq00LHqWkPxKUxW1atq1Dv8AQwFgcrpCntCncOYYjZPo3IAVXgYk2AFja5P4Lj3UI7odpT4VTDiAZI0UiMjVlK8EvzQ8Afm6cuDp7IsXa3poMvG2aS1+tsnGm27HMXykw/6T/wAlXH2fm1NsfylCb9sL0jEvaVnwUuHeDM8pkuwIRFDsXGVQCfVJ7uAod2bvjisPCYYZSiFixAVSbkAGzEEgaDhRKex3GfTw/wCk/wDJXD2OYz6eH/Tf+Sjq/DDbIgSvEHsYCiVgCASAeIvYHpcc6LNw99o8CZFkiLLIRdltnFri1iQCup0uPOpjdj2N+lB+m38lNt2Q47/s/rP/AM1Z7aHXSWEhK7kOcSx3v7VY5oGhwyOPSDKzuAtlPEKoJ1I0ubWB92ak3o1PZFjukP6wfwpJ7Jcf9GL9YtRU9FYwrCWsW1zkgwKrpFFrdmGN+jH+sWur2Z4z6Mf6wUbx6vxCD8KzyMseyBfuib8kP2xWp0Ddn26eIwk0jTBQGjsLMG1zA62o6yGsjiWDWEiaVCkJgz//2Q==">
            <a:hlinkClick r:id="rId2"/>
          </p:cNvPr>
          <p:cNvSpPr>
            <a:spLocks noChangeAspect="1" noChangeArrowheads="1"/>
          </p:cNvSpPr>
          <p:nvPr/>
        </p:nvSpPr>
        <p:spPr bwMode="auto">
          <a:xfrm>
            <a:off x="155575" y="-2811463"/>
            <a:ext cx="4010025" cy="5867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30" name="AutoShape 6" descr="data:image/jpeg;base64,/9j/4AAQSkZJRgABAQAAAQABAAD/2wCEAAkGBhQSERQUExQUFRUVFx0YFhUYFxgVGBwcHRscGBcYFxUYHCYfHBojHBwYHy8gJCcpLCwsFx8xNTAqNSYrLCkBCQoKDgwOGg8PGiwkHyUqLC8qLCk1KiwvLCwsLCwtKiwsLCwsLCwsLCwvLCwsLCwsLCwsLCwqKSwsLCwsLCwsLP/AABEIARAAuQMBIgACEQEDEQH/xAAcAAABBQEBAQAAAAAAAAAAAAAGAgMEBQcBAAj/xABNEAACAQIDBQQFBA8FCAMBAAABAgMAEQQSIQUGMUFRB2FxgRMiMpGhFEJSsRcjJFRicnOCkpOywdHS8DNTosLhFRY0NUNjs/Elo+KD/8QAGgEAAgMBAQAAAAAAAAAAAAAAAwQBAgUABv/EADIRAAICAQIEBAMHBQEAAAAAAAECAAMREiEEIjFBE1FhcTKBkRRCUqGx0fAFIzPB8eH/2gAMAwEAAhEDEQA/ALHezYmPmmQ4WYxRiMBvtrIM2Zj7Kg30y61Xxbn7St620GHcGkb4m1GkGMviJIvoxxuB+M0in9lffUphWV4rKMYH0jZQE5yYCSbo7T+btEnxMg+oGqHbkW18IM7zysg4ujlwPxri48SLVrS11lqy3kHcA/ISDX5EzBxv1jvvqX3j+Fd/3+x/31J/h/lqz7SN2FwsyyRLljlv6o4K49oDoCCCB49KDWrTRa3XUFH0ETYupxky/wD9/wDH2/4p/Cy/y15e0LH/AHy/uQ/5ab2PuVi8SA0cRCHg7kIp8CdT5A1azdlGNAuBEx6CSx/xKB8aqfABwcflLDxMd5BHaLtD75b9CP8AkpX2R9offB/VxfyVSbQ2XLA5SaNkbowt5g8CO8UZbk7hQ43DmV5ZFIcoUQLyAINyDxv0rnFKrqIH0kDxCcAmU/2SdoffB/VxfyU59kraH9//APXF/JR3F2U4NePpn8XA/ZUVZ7J3CwcK29Csh5tKA59xFh5CljdQOi/kIUJYe8zH7Jm0P74fqov5K99kzaH9+P1cX8laPtzs3ws6ERxrBJ81kFhflmTgR8e+sSnjKsVNrqSDY3GmmhHEd9Gq8Gzoo+glHFi94UDtNx/98v6qL+SlDtPx/wDep+qj/loRzGiLdrdSTEEMwsnIHiw6juvpfuPSitXSoyVH0g82HuZYL2l7Q5On6pP4V5e0/Hn56H/+Sfwpe9ESxBcNCoMrWLZRew6UQblbjiG0swDSfNW1wvf3t9VCY0quoqPSWAtJwGlxutPtCUCTEsiIR6qCNQ57z9EfGiUXr3pap94N6EwqjTPI/sRr7R7z0Xv91Zx522H0jijSNzJ+0NpJCAZGC3NgNLsegH9Ac6gz7ZFtAPOhN43djiMQwzHlxCDki+HdUI7dZnIA079ST3C9d4eekbrQLvZ8hDjC7QLED1dTrarC1DO78reqG0N9RRNmoLbGTcADtKOTG5NtRpylwuXzDO4/ZPvoqIrNN9toeh2vhZOSLGT4ekcN8Ca01xR7VwFPmIohySPWcDAcSB4kD66WwoX7RcH6TZ8umqZXHkwv/hLVE7LNqtLhGRiSYXyi+vqsLqPIhh7qr4eU1+snXzaY92l4D0mAc21jZXHvyt8GPuoP7NN1ExDvPKoZIiAqnUF+NyOYUW06sK1Da+C9LBLHb242XzKkD42oY7KCPkLDmJmv+ilqMlhFJA84JlBsBMMESvRyq18rK1tDlINu424Gou2cG8uHljjbK7oyq1yLEi3Ea0J7ndnc2EnWZp00BDIisQwItYsbcDY8DqKAqqVJJhSTnAEvN893FxeFdSB6RAXibmGAvbwbgfI8qFOxvFaYmL8SQf4lP+WtMtWT7ifc+15oeAPpYx+a2Zfgnxo1R1VMvzg32cGagVoX3p7QUwMqxeiaRiAzesEABuBY2NzoegoqtrWU9sOGtiIX+lEV81Yn6mFU4dVd8NJsJVciX++e/cfyBWw7etiQVXkyKNJbjkw9n8644VjppRNXG6m7bYycILhBrI3Rf4ngP9K1ErWlTFWYuZZbjbmHFN6WUEQqf0yPmju6nyo73lx/ydFWJQCfVUDTwUdBRFBhFijVEAVVFlA5AVSybLM8130VT6o6Dr+M3wA8RSJt1tqboIbRpGB1lZudu2c7Ty+s7cyPqv7v9eBnkpUMIUADQDShPa29LSM8eFZVVP7XFN7C9RH9Ju/h9dBZjY2YVE0jAlht3eD0behgAecjW/sRg/OkP1LxP1iM+0Y4LsSZZXPrytxJ4eqOS8gBVfiNpXOTDg+iBuztctIx4tI3E+FVrvc3LAnra5phKfOXNgT4evn2+X7yZPjmmYl72HsqB9fKn9luIwZMw1+YoHP6R4jwFqrkZfZ9Yi+o9nTvq7w2DzjMwYJwCqbA8uAI076tZhRjtL05Zs9TLndyZncMwIuRYEcuVqLbUO7HgAZQOvj9dElZznJ2h7gQQDMx7V/+NT8iv7T1pu7uP9NhIJObRrfxAs3xBrMe1c/dq/kV/aejHsvxefABeccjr5Gzj9o09auaFMzkP91hCXamD9LBLH9ONl8ypA+NZ52OSH0mJXkURvMFh+8+6tOSq/Ym70OFDiJSM7FmJNyegv0F9BSy2AIynviFK5YGWIoH7P29FitoYfgFlzqO7My/UUo5IrOo8YIN4GF9JgEPi8alf8YX31NQ1Ky+mfpIfYg+s0MiqXG784KEkPiEzKbFVDSEEaEeqCL+dXuWs83g7KTNO8sUqosjFirKTYk3bKRxF7mxtxqKghPOcSXLAcok3E9rWFvaKPESmxOihRoLnib2ABPDgKA8FvAJdrR4kLkDzqSt72DEIddL8SfOtP3T3DhwQLAmSVhYyEWsOYRdbA89ST8KBu0Xc0YRhiISFjd7ZL2Kvq3qDmptew4eFqapNWoqvfbMBYHwCZrVqz3tiwt4IH+jIVP5y3H7FHuAxIljjkHB0V/0gG/fVD2j4MPs6fqmVx5ML/AmlqW02D3hrBlTMNw2FMjqi6ljaty3W3fTCQhFHrHVzzJ/0oE7Ndh55fSsNF4Vq1qa4uzJ0CBpX70ada7FGAPiaWRWeb3b7l2aHDmyAHPJ162P0eXeaVRC5wIZmCx7e3ej0rGCN8kPCWQcW6hQNcv1+FCOOxRlskYywp7Kf5m6saYweEZj4nusBzJqbtHAOqkwqcoF31HLj4+VPKqoQJUa2UkD9/8AkjjBtlNrWHeKRDDrYICbczy60x6dmNvDl14HwN6nq/oQWe1jx0Fz0sKIciUUAmPYey6y5UiGpsBdj9Ec2NXuHnJTMylOiG3qj5osOdte7hQrhtoesHyeknP9lHxVByYjheinARERZpmUuAbm+l+Y/d9VK3DHWaXDHPQ/z+dpebKa8i/1ra9EFqGd3rs4axHPXvGnvootSDdZN5y0y3tYP3cv5FP2nq37HMb/AMRET9GQDwurfWlU3awfu5fyK/tPUfswxuTaEYvpIrofNSw+KitYrq4f5TJzi35zbgtLC14sALkgDqdB76pdp784LDj150Y/RjPpW9yXA8yKygpbYCOkgdZclNawXe7bnpcfLNG2gcejYfgAKrDzW48avt6+1h51aLDKYkYEM5IMjA6EC2iA9xJ7xWf3rT4XhymWaJXWhthNy3X7RMPiY1EsiQzWsyucqk9UY6WPS9x8aK1dSMwII6ggj38K+ZJYGS2dWW4uMwK3HC4vy0OvdSA+luXSobglJypxLDiCNiJ9Cbc31wmFUl5VZhwjQh3PkDYeLEVjW9e90uOlzv6qrpHGDcKDx8WOlz3DgBS9x93Y8biTFI7IMhcZbXJBGmoNtCTw5VA23s4YbFSxalYpCBfiVB0v4raiU1JW2OplLHZxntL7BdqOKhgjhjWICNQocqzMQNBe7W+FRv8AebG491heZishAKDKim54EKBceNWfansaKGTDtBGkaPGdEAUaEEHTibMNe6rLsx3csPlDjjog/f8A11qM1hPEAnYctozDbY2x0w8aog0A49e+rELXVWqLejeIYdcikelfhzyDm58Bew5ms3djGwMDEp9+N5DZsPEeA+2vwt+AD9fu60I4LYQYK/Ec+ZPu5X5d1Q8dtEyHKt8mbzYniWPM318TRRs2IqiLz4noKcOakGJelFsc53jBiyqVVQubix0AHd3/AMar48S6v6NTk7j18efw/muNrSWQlfaGpB5gcdP61FD5xl5FYGwJ0IH+H/Tu041VNxGLCFIEr1wcgu8eZSpIYL803vZV+ch45eI5UziscZWUSm2Wys4GnHiQbFTrwIFXCwETvGNQwzXPAZTlueuht5Cp+K2DmS91LW0biR0Ga98p4EG41o/igHeK+AzKQPnKOSWKAt6O/e17k9PWPDyqx2DsvF42xQ+ihB/tWHH8mvzj38utPbkbsJiJZGlUmOEgLGT6uc6kEcwOneL1qCqALDQAWAGmnhQ7bAuw3PrBgsfQekqdj7FTDKFUsx4s7HMzHqTy8BVnXjxrtu+s9zk5MMsyvtaP3av5FP2noNw2NeN1dGKupurDQg9Qa07evC4aTaqLi2yxnDg3zZACC5F277EW6kVne2MPEs8qwtnjDn0bDUFb6anXQaeVbPDsCgX0mfauGLesj4vaUkpvJI8h6uxf9q9MBqKtwd3kxGMEc0TOgRmYEsltPVZrWNr2H5wr2+O5MmDZpCAIHlZYrNmNtWUEcvV0110oniqH0d5UodOqC16XG5BBHEG48Rwo37Pd1cNiI8RPiAzrD8wEj5pYk5dToLAA9avdg4DZ6R43E4eL5QsSgqkgvl9TOwXMDbW4uQSMpFzzG/EKpIwdpZaiQDmRu0zZMmLbBzwRvIZYjcKpbTSRb24e2fdQdgNy8TL6YBMhw4zSK5yMPVLABSLkkA25cNa0XY28jxbEE0QUvB9rs9yLCQAXAIJ9Rlq8w06tjIZQPVxmE18UKuB+hIw/NpUXPWunHTP5f+QxRXOYA7m7vthpMBjPSKUxEhiygG651dBmJ7wfdRFiN0oJ9q4ppwWVYo5QtyAbgqxYjUgZOA61XYUMux5VHt4HFZvDJIG/zN7qLpyvy/DyD2MTh3j8cpEy/wCEtVbHbUTnzH03/SSqjAHt+0Ge0bDx4jC4OWE5o84VSL2ysugsdR7AFjRbsXBiOFFAtZQKqd39iuMCIJUN4J2ygi2YLJmUj8E3Iv0vRPENKA7cugdiYRRvqlLvVvQmDjF9ZHByL4cWb8EXHiTasgx223ndmJPrHU828enLwAqVvxtr5VjZGU3RPtadMq8T5tc+Yqsw+EbKWVcwXVhyt40/TSK1yepi7uWbAljsmAGWzaBVvoOv9E0XQWFr3sTYcaCsRiSZJWXQEArb6OhHu/dUddpSke2eXOueo2b5jFXELTtiEm9b5XicHVgyk6+73E+6qKSbItrixAYd19dOlip9wqXtVSYSx1JbQ36Dl/XSh7FsR6pJuNDfpxAtVqU5QJXiLOckd5f7Fxiu8kjKS1gsYF/FvjVim1WF88ZyXtcEW8B5cqFcFjSiWFuNwef9d1TNlYN8Q6xILM7WuNABzJHC9r++peoZJPSQnEEAATROzuRpFxMxBCyyeqOXqixP1DyowqNszZi4eFIoxZUFvHqT3k61JNZjsC2RCDPeNmlXpJNey0FusIJm+/2IVNrQM6hkVYiysAQVztmBB46XolxWzIIdr4dmRFWWFkjFgFEikBbC1gSpsO+1Bnawfu8fkU+t6Id4oRjNn7PmLhD6SNXkJtlzfa3YnlZ1BvWiRypvsQRFc7t75jG829mJg2nDnRYhGxXOBf0sLyKeLX+avAHQ34VC7YkdcXHdmKNGCFucoYMysQvAG1vfRVvxsy+y5DimRpItYZh6pY3AW45Mw0YC4NrjuFO0LbEGKgwTxyo0qr9sQG7DMik5ulmUi1+ddQQWUgeYM60HBBPkZS7i7wTYTFD0aNKHFpIl1LKAWJUfSUAkeY51qGzNiwpM7REDD7QhJCgWAYC/qjkGjd2tyKN5Y9sHb74PELNEFLLcEMLgg6EdRpzGtXe8faBicY8RVRB6Fiy5Ga+Yi2YseguLd540W6lnfbYY3MHW4C7wq3W3fmjwmOwM62d4zJGLg3BDRg6ae1Gh8xXNlbfRNm4CdmH3PNkdbjNkOeNrLxNlZD5UCYrbWKmcvJiJSxXKSGK+re+Wy2Fr62qvbCKL13g6viPU9vbBk68fCJqO096dmRR4qNJGkOLDu+QFxmZctgTYDX1rcte4UNS78GaDBRRoyz4Zlb0twR6qlbBbagjLe9uFC2ztnFwzkeqooz7Ntgq+aVhc3yr+8/A++oNaVrk7yA7OcDaaDsXaM00YaVUUn5qg/G5NRt9Nr/JsFKwNnYejj/GbS48Bc+VXOHw+UVkvaBvD8pxFkN4oLqvRnJs7DqNLDw76SpTxLPSMu2hYO4LZ+Yhegu38KfxrGO9nykD2evHlTKYgxpoNeJJ4UiTYUxw5xRUiPMBc3u17+sB0/jWp1OSYtkBcAbxGCX7cFuDnUggaAX1I/fSYIdfAj66Rgo8sqMOGcWv38zVpgMEZPVHG9vPj+41LHEqqlsAR3auJVYdDcs3qjXrdj4cB33odbCu1248yfrq62zG/pVgP/TvZdbX5kjrTu1sAEgVgdC2VRp4knrw+NURgoHrDWKXJ9JWNsOyk5wbXPdbxq13HDR4uKTXKXCcbcdR7qkYjCfczNx9TTW2ttT5a++rDYeEAXBKLXMoPx/hb31RrcqQfaW8HBz6ZmpkU21OtTbisuFjVdpQFetQ2lxMy7R8EHxtzyiT/ADUPjFznD/JjKRADf0YA+ln1NrnXXjRT2hP92Ef9tP30OO3StStjoEp4SkkynlwxLBbtlXqSbdw6UqWEcBoOtTZFsDaowQmmQ2YuyadoykfrAAWC/G9SvRUhIrGnpDXEyFXbeNkUxiGNrDiafj1p/ZsOadARfjpXZxIbpJDEx4MLwJOvjx/hWnbhbN9Hg4r8WXN7+H9d9B23dhvJhkZF4sSdO4AfVWoYCDJEi/RUD3C1JcQ+UAHnLUrzZlNv3tk4bBOVNpJPtcfW7e0R4LmN/CscSG5Vegoz3422s+JJHrQ4W6jmGkJ9byFgv5p60JQYaSWRY4xmkc8Byv16AUXh10JOtwTn+fz9pe7o7JXFY3K4zQwLmYfNZrgKD1FydOeU1quIwiOhR1VkIsVI0I6Wqu3V3ZTBQhB6ztrI/wBJu78EcB/rVyaTus1Nt0EMq4G8wva+zPkuJaJrkRSKwPMxkhlP6PxrsO3ViYsi+sshOvNTcWNuevKtI303N+V5ZIyBMgy66K68crHkRrY9/uznHbszQNkljsT6yNcEEDRgCDY2JHf3a08jpYvN1gedDyxO0MaHxiyKcoky9eDGzA0/vSwT0aXB9bOevAgeWtL2futJiZ0iDZCqli5BNlBW3Dibmw/dWk7ubnRYQMbmSR/akfU26Achf31R7ETHp2hMsdQ84E4dJcaghghZQVCtK4KxqOJ1tqSRbTrRVuvua0DB55BK49hQLKnUg2uTRWo0r1qUNuRgDAhDknJMS4pBFONSDQp0RXs9evXL1RusuJm/aCR8uP5NPqNDMsgq/wC0gfd51/6aW+NB2JxIGmt61qVyo9oFrdORJbT0zLibcT5VFwmIVpEEpYRFhnymzW5kG1Ttv7D+TSFCcwIDRv1U8CPqpgIM4ij3EDMiLirnp0qUslxVSpuLcxUvB4nWxq7JtkStdm+DJeHvmq/3fwRbEg2+aSR5jlVTgobyL0Nadu/sLKFkHMWIt4G9JXWaY6teVhLFg1yBbCw4Uzt7HCDDSy8CiHL+MdEA/OIqeg0pvGYFZUyOLi4PgQbqR3ggHyrNB33hMTA5cwAia4Cm7+PPWtL7Od2vRxfKJFIkl9kHiqcvM8fC1XEO5GHEokYGQjUBsuUHrkRVBPjRBlpm3iNS6R84Na8HMby1y1LK1y1Kwkbaoe0tjxYhQsqhgDcakEHhcMDcGpzCvAVbOOkiQdm7EigzGMWLWuxJYm3AXPLU1NNLIpBFRnMmeArlLtSTUyIlqaFOvTJrp04TSMvjSida7eqN1lxMs7TzbGsf+2gHuvQnsyESFomt62obS9xyv0t9VX/as/8A8g35OP8AZoPR7EEaEag1u0D+0PaZtpy5isRhWRip5UR7LnOMw/yV9ZYgXw7HiQPbivzuNR4d1RTGmJjLaiQDyv08D1/hVLFK0bhhdXRrg8CCDp8aIRqHrBqfOPTYVgSCCGHEHQ6ciOtN5Txog25LFOi4oEKz+rJHcaOLXsONrajusKHyAToLURW1DMCQVbH0lngcbaxPEG9bDubjA+HXUanhpfzrIW3f9EgbEN6IsLpFa8hHJmX5i+Op6c60nsx3eKp8oLXVtEQez0Zj1N7ju1rP4pUKasx+mx86CIfAUvLUbHbSigXNLIkY6sQP/dB+1e13Dx+rCjykfO9lfjqfdWclTv8ACI0zqnxGHOWu5ax3H9r2Kf8As1jj77Fj7zp8KqfsjY+9/lDeFkt7stqZHA2nygDxVYm7laSVrIcB2wYpP7RIpBpyKH3qba+FFmwu1XDzkLKDAx5n1k7vWAuPMW76G/C2pvj6S631t0ML2WkqK7DikkUMjK6ngVII94peWlzDRJpunWpsvXCRPWpNLNJq06JYUyafamGNdOiBxpVJU0q9UbrLCY/2pMP9ouCP+nHr09Wg5wRcWFF3aqt9ov3Rx/s0ILJpY1v8P/jX2mXcCHJEf2fjfRuDbTgw7ufnVhvFLC7K0ftEDNbhbl+cOf8ApVIa6pouN8yh9I6thVzsZhCBOVDyFrYeM6jMDrIw5qp0A5t3A1R3q32STmD66eqg/rxJ8aizcSawA2TJGP3dxbM0kis5bVnLBjfnc/17qf2LvvicHC8ETDKxurHUrfjkvwvp5jvo02diLJY6kjX+FC+9274A9LEAACM6gcj8732FqTS4OdDj2jlnDlBrQ+8GMVj3kYtI7Ox5s1z8abzjvq9iwiiZozJHGtlW3qvmOUH2edyTrxqhnjysy/RJHuNqcVgdhEnrwMmKzVwtTdeJokDpjoYV7NTYNevXSuJNwW05IWDRuyEG4IJFF27/AGoTxv8AdDNNH00DDvBtr50CXrt6E9SP8QhVsZOhn0Ju3vXDjkZo7qVNmRrZh0OnEfwq2KV824XHSRMGjdkYc1Nj7xR9u/2tOuRMSuddAZB7f4xHA26Vm28Ey7p0j1fEq3xTVGFNE03h9qRSAFJEYNwsw18uPlTtJYjU4xph6kNUSRta6dExtc05amYeIqRlqjdZYTI+0VQdpSA/Qj/YF6CcTGAxtWgdoiA4yW/HKgv09Rbms/KXPG3jw99bnDboPYRC8aTG7V4CnjGANSL9xBqdsfYjYhiB6qj2m4+7vpkkKMmLrlzhZG2fgjI4UeZ6CiLG4lMNwAaQiyLyA+k37hz8BqzJAuDlBFzdfZ0v0uT5X86rtomSYtiMtkzBBblp6o9w/q9BPOQe0OOQEfelzs7bIQB5cRKZCf7NVGQC/PTLw6URYiUOCCLq4I7rGhTAbE9KC1mW9gubierkcB0Hl40SKuXKAfZ0/dStoXVtHOH16TqEGNqbLEbxlRb1gCdbaWt4cKqtq/28nexPv1t8aNZos8UlyMwYjh0Nhe/ShTa+zysccvHMWV/xgSQfMfs0xW+esTsTHT3/ANSrvXia5XjTUVnb169Jr166diKvXQ9Ir166RjMXmroakXr166cBJEM5U3BII4Uebp9pjxER4kl4/p2uw6eIrPFNOrQ3qWwYIkiw1nIn0bh8ak0YeNgytwIpmUVj25O9b4WYKzfaXNmUnQfhDvrYJZL2I4Gse6k1NiaddgsXInIDr5VJtUKBvW8ql5qVbrDiZnv7HfHOALkhLW/EWhbF7HswFtTrp15g+FFm+kuXHykcQEt+gtVeBw5zGw1I49OprRRyig+kutC27Y3gvj8FlGYAW52v/wCqkYbeCSKL0URy6kl73PdlB9nx4+FP7yTKpESNmA9rxvw8evgOlUita1PpzqCZmXDwrCqnp5SSjsZLuWLcTfUnxJ6jnWq4LAxpEpiFkYBhrf2gDe9Z/h9hyYiAz5x6unrE3IHH1j0HAUVbj7aBi9BI2q3MTdVOpT8ZSeHQ91KcTzry9usY4bKNkjr0MRjdpSjKEhDs1zbNawFtTp0P/uoJx5zKJI2Uk2uNRVhvDtNY5UdSG9V1Cg8T6trW7+PdeqBo5JHW8j5vnclA+jlGvv1tUVICoJGJa61gxCny22hbgVR7sCGVuJ69ao94cGDg3t81g48M2U/Bqnx4xY4igFrWVSRqb89edvjS5MKXhmQm49A5HkpYfUKEuQ2e2YdsFcd8TM681etXCK15iGcr1er1dJna5evVM2Xs1p5Ai6XOp6DrUE4E4CM4VWLAIuZjwFs3wqz/ANpOgyTYeJh+FH6NvKRMp+utB2fsyPDR5UGvNz7R8x9VdEN7jKpU8QRcHxB58frpP7QD2jX2ciA/+x4MREz4UusqDM2HchiVHtGJwBmtxsRe3xoVatC2juypPpYD6KVTmXLoLjgR0oE2i4MjELlvqV6Ej1gB0DXsOlHqfV0i9iY2IjOatc3H2qZsIgbinqceIHD4aeVZDetX3EwhiwiEjVyW950+AFL8cRo+cPwi7wswbet5GrC9QMJq3kam5RWMZoTPN6MLm2hMSPVUJfv+1rpQ9t/bXo1VIja4uSOIHjyNF+9EwGImzaAWue7IprLNoYr0kjNw6C3LletDhl8RuboIzxT/AGfh1CHdvr/yR21pqnga8VFa087mTcLtqVYWhVvtdyxA0OvHXiR3VGlgKNYG/AqRwI5Ef1pTS6EHXSpiR51styBra2qk8ba8KpgKYTVqGN8xTz5beszyniTc5fwVvz76N92NmejjDPbM2rfg68GPNuviBQEYNDxBHUU5JtKUixdwOfIHyvrQrqzYukGXptFbamHtCefGxvimLsMkQPcC3AADnqfhRdu9hzJhZpmH9sjiMHjkCkC/eTc+Fqy3A4bNY3soPA8z7+HWtJ2zvYIMFDkUZ5ly9AgHqs1vPQd/dS11Z5USM1W5DO8yUcK8RXb2Nq63dWlM49Y2RXKIdibLEsLqYnZi2jaIFsPpseNybgA07s7d2NZCmIJDfM1tG/UBuo6aUs3EIpIPaNLw7MBjvBkCrTZmLaN0C2te5I0v524cqj7SZTM+UWUMQoA4AaD6qkxH0YA+kfq4m9G6iLNs2PKFGF3sSSUhjkjA0A9pieYPX6qIVx0bKGR0IPRvffv1rMoolsVF8zcOg1/hUjB4mWMZEvfNrYXF76fG9Lvw6n4dozXxRHxbzSA+VS7aAfurK9q4hXmdkFlZiR/XedfOirenefLGcOpu9gHYaW0GYd54++gsCp4dCBkyeIcE4Estg7HOIktwVdWPd08TWmQYogKAbZRYDl7qoNgSI2HUxi1tCAODcz330PnU1ARzrP4iwu+D2m/wnBotQYb5GYX7ExOdvI6Vc0Mbqm7nwonpMjEVuUK5AgBvJBfFYnX2soHd9rUX/rpWVzCxI468eta7vIh+UzcNSLeGRR/GsknWzEWGhtWnwJzq+Uj+poFpp27H/RjINPBdL01m8KWs9q0xMFge0eAvSYmIYWJB4XBt8a4ZtLVyOSxv+6uxKg4hBu1B8pxUcUxJQk3HAnQkDMLHU2o9xW5+CVbehUX0vmfNr0JbjWaYLHPGRImjKdGsCenA91H+yd5pMWAmREa3rScTbQHKvAEjgaz+KRwQynAmlwdlbZDjJkOTd/DrmSF4iw5MwLdRrVNvRsyYQqXsRGToLkhTbUnhYEfGjfDbo4dSGCXYG98zE+JubGntq7NDxunJhl8jp+/4UBb9LDfPvGXoDKQRj2mJyCxqw2DMqzoz8B/rUfE4YrcEaqSreP8AV67hYMzKv0iB7zWo4BUgzIRirKR1zCHA7XeKLLkCZlZvSO2pLXYFR32YDvC1ExEEkgZ5GaXICpuvssw005AEcR1HWrVPQ4Z3Wb7YTYoT9sJUaKuT5rjv0I1vSN4ttzNEPtJjQsti5GY2OYeoOA053rMU5fkXr3/bvNV0wnO3Tt+/aU+3d3vk9mDhlJtr7QPf1qJjMSSygi2QEcBx6/Cm8ZtKSU3kYtre3AeQGlNhwWua0qlYKNZyZl3shY+GMCOQMC9zwtUjA7QaJXZbZjoCeV7i47xUaMi7VHZtLUQgGBUkGJZiSSdSeJrqmk0oCulzLDZW0mhcEEhT7Q5EeHUUbpMGAI1vrVp2SwQS4WVWjjMivZnKgsUcXXUi/EMPKh/Y8eQSwt7UMjIRzsDa/vBrL4nDk4G4m7/S7ShFZOzdPQwx3Tk9ZhbgKJ70J7oL9tfpl4edFl6QIhOK2tMxztE2hIm0ZgrsAuSwBNheNb6eZoPkck3PE86KO0v/AJlP+Z/41oVJrcoAFa+wmLazFiCe85XK9XqNBRQro40kGlCplcS7wWBZsiouYnlw9/dbWjrYeG9ALaMSLs1uJHBV6DjVNuenqh7XuMugvrex0H9cKIVbK2p56cPdWZxNhYlZtcFQEQOepl/gXzC/vrmNlCg3OlUr41xotx38j51FxWPu2pJY/u6ef76UCGNMObfpBPebD5WlYKtpH11vY2v5am9DIYi1tDRHtzFh2yhgQeOmgPDiKc3L3K/2g7r6URiMAn1czG5I9UXHC3XmK2FISvLzz9vPcQkFg5vVntDbrTQoj6lGvm6i1hfv76t99dzRg8TFDEXcSIpXNa5YsVIFgBxA076Jd5OzrC4XZwkd2WdFALA3EkjfMynlfQEWIC3N6G1lZKk/KXUWAMAfeZvgdmyTOEiRpHPBVBY+Nhyru0dmS4eQxzIUdbXU2uLgEcO4irzc75TBiYpoYGclvRrmBVGLgqFMh0F7g8elXG9m7uNxOOg9OkSSYkZVEZJUBOJc66hTc2J0FENuHwcYxBBMrAG9cy1p23OyJIcM8kU7PJEpdlKqAQBdrAaqbAkXve1EeykwuzNnwTNHmziMu4VWcs4zXJPzR0B5DnQm4pccu8KKCDvtMZTZEpdE9G+aSwRSpBa5sMtxrrzoufsgxgiL3iLAX9EGJbwBy5SfOtD3qCpi9nYg2IExiJ/KrZD5EXq1eDEDGqysDhjEQ6kgWkDXVlFr3I0Pd5UBuKbAI2hRSMnMyzskxpjxxiOgljZbfhL64+AYedTtv4Ax7WlHKZPSD3et55laqzbP3DtrNwVZ1k6eo9mbyszDyog7QtswLicLNFLHI8bMrqjBzl0IuRoPne+rWAs+R95ZNFnhEE/daWW6Q+2v+J+8UV27qFt02DSuykFSlweoJ0oqtWbNXjSDbkeQ/SYj2lD/AORn/M/8a0KkUU9o/wDzGf8AN/8AGtDBFblP+NfYTCs+M+8RXq7evaUWUnAKUK5evV06Eu6G3TCxQmytw7mtb48PIUTTYgkgHUi9zzvfWs2VrUU7v42WaWONQHeQ2W5sL8y1uQAJ8BSl1OTqE0OG4vQND/KEj44Io1uTy5W61QbW2nxAvw15eHwo0xPZrnjcvinklCEhECxrmsclxctYkW1tendzPkkezlxbwrmizelfLne6mxIvw9Ug2FhrQEsRBqG5kXM9nL0Ey5cFLKrOsbsqe0VUkAcdSBp51d9m20fQ7Qh1sJLxH872f8YWtfxO2Ujmw8eXTE5yriwF1UMLjmWXn3Vje9+D+SbRk9GMoVxLGBoBe0gA7gdPKjJf44KEYyNoo1Pg4YHvNl2lsFJsRh5m9rDlio65hpfwIDeNAe9e+AO1cMgIMWGlUPzBZjlkP5qnL4hq0aPaSGJZywWNkEmY8ACA1yegvWc7+9mts2IwgNtTJCLnvLR8z1K+7pSXDldWH8sCNWg6crLbtR3ilwwhRQMjsHLa3zROjhRrax0q33umCNgcQPZTEoL/AIEylD9a0O79L8q2PBiOJQRufzh6N/8AER7qlwP8s2Dx9dIePPNAbjzIQfpVYKNKn1IPzkZ5j7ZEJdo/JYHkmnkSMzII3zuAGVb2sp4kZiNOtCcCDF7BZAcxiVlU9fQtmX3oB76ucXs7D7XwkErvZVIdipAIOW0sbE+zrxP4INDu422sPhZMZAsjPh42Eiz5SVHBGzZb6E5QGAscpOlVQcpIzqBH5SWPNjsZL2s5xGwo5V1aNI5AfwoyEY+4NV9tuOfGYONsHN6F5Mj5gSvqsPWGYAkWuDp9G1SZ2imwMhit6F4Xy2XIMuVhcKQLDnw76xfZe/uMw0QiilAQaqCiOVvqQpYGwvraiV1tZnT1B7+so7hOvcRG+mw5cLiiksvpiQGEhYlipvbMCSVOnD3aURy7M2d/skOphTEtGGF5M0mdT6yhSSQGswtYcRQHjMa8rtJIxd2N2Ym5JqOa0TUSBk7jyigsAJwJo/ZHjGaaVCSVWO4HT1lrT6ybsg/4mb8l/nWtWz1l8UP7pj1BygmI9oX/ADDEeK/sLQ0RWtbw9m74vEySiVUD2IBQm1lC2uG7r8KrvsNy8sRF+g9OV8TUEAJ7ReymwsSB3mZkUm1aX9heb74h/Reu/YVm++If0X/hRPtNP4pXwbPwzNQKUFrR/sLTffEP6L/wrv2GJvviH9F6n7TT+KQabfKZvloi3ExXo9oYZjw9IFP54Kf5qJ/sLzffEP6L/wAKXD2O4hWDLiIQVIINn4g3B4VVuIpZSNXWQKbQQcQjwOaHbk6MdMTCrp4oBoPDLJUfdjZtxtTAn+8bKO6RSFPhovvo4WMnK7LGZALXHK/tBWK3AP8AChqTYWLTGy4uA4VfSxhCjtKw0tZjlRdfVGnjWaLA2e2w+ojxQj6/rKr5YW2VgsSfawkkZfrZG9DID+ab1U9sWzbTQTDg6FCepU3B8w3wqwn3G2i0TxDEwLFI7O0YzKpLnMw9gnLfleqt+yPFtq00LHqWkPxKUxW1atq1Dv8AQwFgcrpCntCncOYYjZPo3IAVXgYk2AFja5P4Lj3UI7odpT4VTDiAZI0UiMjVlK8EvzQ8Afm6cuDp7IsXa3poMvG2aS1+tsnGm27HMXykw/6T/wAlXH2fm1NsfylCb9sL0jEvaVnwUuHeDM8pkuwIRFDsXGVQCfVJ7uAod2bvjisPCYYZSiFixAVSbkAGzEEgaDhRKex3GfTw/wCk/wDJXD2OYz6eH/Tf+Sjq/DDbIgSvEHsYCiVgCASAeIvYHpcc6LNw99o8CZFkiLLIRdltnFri1iQCup0uPOpjdj2N+lB+m38lNt2Q47/s/rP/AM1Z7aHXSWEhK7kOcSx3v7VY5oGhwyOPSDKzuAtlPEKoJ1I0ubWB92ak3o1PZFjukP6wfwpJ7Jcf9GL9YtRU9FYwrCWsW1zkgwKrpFFrdmGN+jH+sWur2Z4z6Mf6wUbx6vxCD8KzyMseyBfuib8kP2xWp0Ddn26eIwk0jTBQGjsLMG1zA62o6yGsjiWDWEiaVCkJgz//2Q==">
            <a:hlinkClick r:id="rId2"/>
          </p:cNvPr>
          <p:cNvSpPr>
            <a:spLocks noChangeAspect="1" noChangeArrowheads="1"/>
          </p:cNvSpPr>
          <p:nvPr/>
        </p:nvSpPr>
        <p:spPr bwMode="auto">
          <a:xfrm>
            <a:off x="155575" y="-2811463"/>
            <a:ext cx="4010025" cy="5867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1032" name="AutoShape 8" descr="data:image/jpeg;base64,/9j/4AAQSkZJRgABAQAAAQABAAD/2wCEAAkGBhQSERQUExQUFRUVFx0YFhUYFxgVGBwcHRscGBcYFxUYHCYfHBojHBwYHy8gJCcpLCwsFx8xNTAqNSYrLCkBCQoKDgwOGg8PGiwkHyUqLC8qLCk1KiwvLCwsLCwtKiwsLCwsLCwsLCwvLCwsLCwsLCwsLCwqKSwsLCwsLCwsLP/AABEIARAAuQMBIgACEQEDEQH/xAAcAAABBQEBAQAAAAAAAAAAAAAGAgMEBQcBAAj/xABNEAACAQIDBQQFBA8FCAMBAAABAgMAEQQSIQUGMUFRB2FxgRMiMpGhFEJSsRcjJFRicnOCkpOywdHS8DNTosLhFRY0NUNjs/Elo+KD/8QAGgEAAgMBAQAAAAAAAAAAAAAAAwQBAgUABv/EADIRAAICAQIEBAMHBQEAAAAAAAECAAMREiEEIjFBE1FhcTKBkRRCUqGx0fAFIzPB8eH/2gAMAwEAAhEDEQA/ALHezYmPmmQ4WYxRiMBvtrIM2Zj7Kg30y61Xxbn7St620GHcGkb4m1GkGMviJIvoxxuB+M0in9lffUphWV4rKMYH0jZQE5yYCSbo7T+btEnxMg+oGqHbkW18IM7zysg4ujlwPxri48SLVrS11lqy3kHcA/ISDX5EzBxv1jvvqX3j+Fd/3+x/31J/h/lqz7SN2FwsyyRLljlv6o4K49oDoCCCB49KDWrTRa3XUFH0ETYupxky/wD9/wDH2/4p/Cy/y15e0LH/AHy/uQ/5ab2PuVi8SA0cRCHg7kIp8CdT5A1azdlGNAuBEx6CSx/xKB8aqfABwcflLDxMd5BHaLtD75b9CP8AkpX2R9offB/VxfyVSbQ2XLA5SaNkbowt5g8CO8UZbk7hQ43DmV5ZFIcoUQLyAINyDxv0rnFKrqIH0kDxCcAmU/2SdoffB/VxfyU59kraH9//APXF/JR3F2U4NePpn8XA/ZUVZ7J3CwcK29Csh5tKA59xFh5CljdQOi/kIUJYe8zH7Jm0P74fqov5K99kzaH9+P1cX8laPtzs3ws6ERxrBJ81kFhflmTgR8e+sSnjKsVNrqSDY3GmmhHEd9Gq8Gzoo+glHFi94UDtNx/98v6qL+SlDtPx/wDep+qj/loRzGiLdrdSTEEMwsnIHiw6juvpfuPSitXSoyVH0g82HuZYL2l7Q5On6pP4V5e0/Hn56H/+Sfwpe9ESxBcNCoMrWLZRew6UQblbjiG0swDSfNW1wvf3t9VCY0quoqPSWAtJwGlxutPtCUCTEsiIR6qCNQ57z9EfGiUXr3pap94N6EwqjTPI/sRr7R7z0Xv91Zx522H0jijSNzJ+0NpJCAZGC3NgNLsegH9Ac6gz7ZFtAPOhN43djiMQwzHlxCDki+HdUI7dZnIA079ST3C9d4eekbrQLvZ8hDjC7QLED1dTrarC1DO78reqG0N9RRNmoLbGTcADtKOTG5NtRpylwuXzDO4/ZPvoqIrNN9toeh2vhZOSLGT4ekcN8Ca01xR7VwFPmIohySPWcDAcSB4kD66WwoX7RcH6TZ8umqZXHkwv/hLVE7LNqtLhGRiSYXyi+vqsLqPIhh7qr4eU1+snXzaY92l4D0mAc21jZXHvyt8GPuoP7NN1ExDvPKoZIiAqnUF+NyOYUW06sK1Da+C9LBLHb242XzKkD42oY7KCPkLDmJmv+ilqMlhFJA84JlBsBMMESvRyq18rK1tDlINu424Gou2cG8uHljjbK7oyq1yLEi3Ea0J7ndnc2EnWZp00BDIisQwItYsbcDY8DqKAqqVJJhSTnAEvN893FxeFdSB6RAXibmGAvbwbgfI8qFOxvFaYmL8SQf4lP+WtMtWT7ifc+15oeAPpYx+a2Zfgnxo1R1VMvzg32cGagVoX3p7QUwMqxeiaRiAzesEABuBY2NzoegoqtrWU9sOGtiIX+lEV81Yn6mFU4dVd8NJsJVciX++e/cfyBWw7etiQVXkyKNJbjkw9n8644VjppRNXG6m7bYycILhBrI3Rf4ngP9K1ErWlTFWYuZZbjbmHFN6WUEQqf0yPmju6nyo73lx/ydFWJQCfVUDTwUdBRFBhFijVEAVVFlA5AVSybLM8130VT6o6Dr+M3wA8RSJt1tqboIbRpGB1lZudu2c7Ty+s7cyPqv7v9eBnkpUMIUADQDShPa29LSM8eFZVVP7XFN7C9RH9Ju/h9dBZjY2YVE0jAlht3eD0behgAecjW/sRg/OkP1LxP1iM+0Y4LsSZZXPrytxJ4eqOS8gBVfiNpXOTDg+iBuztctIx4tI3E+FVrvc3LAnra5phKfOXNgT4evn2+X7yZPjmmYl72HsqB9fKn9luIwZMw1+YoHP6R4jwFqrkZfZ9Yi+o9nTvq7w2DzjMwYJwCqbA8uAI076tZhRjtL05Zs9TLndyZncMwIuRYEcuVqLbUO7HgAZQOvj9dElZznJ2h7gQQDMx7V/+NT8iv7T1pu7uP9NhIJObRrfxAs3xBrMe1c/dq/kV/aejHsvxefABeccjr5Gzj9o09auaFMzkP91hCXamD9LBLH9ONl8ypA+NZ52OSH0mJXkURvMFh+8+6tOSq/Ym70OFDiJSM7FmJNyegv0F9BSy2AIynviFK5YGWIoH7P29FitoYfgFlzqO7My/UUo5IrOo8YIN4GF9JgEPi8alf8YX31NQ1Ky+mfpIfYg+s0MiqXG784KEkPiEzKbFVDSEEaEeqCL+dXuWs83g7KTNO8sUqosjFirKTYk3bKRxF7mxtxqKghPOcSXLAcok3E9rWFvaKPESmxOihRoLnib2ABPDgKA8FvAJdrR4kLkDzqSt72DEIddL8SfOtP3T3DhwQLAmSVhYyEWsOYRdbA89ST8KBu0Xc0YRhiISFjd7ZL2Kvq3qDmptew4eFqapNWoqvfbMBYHwCZrVqz3tiwt4IH+jIVP5y3H7FHuAxIljjkHB0V/0gG/fVD2j4MPs6fqmVx5ML/AmlqW02D3hrBlTMNw2FMjqi6ljaty3W3fTCQhFHrHVzzJ/0oE7Ndh55fSsNF4Vq1qa4uzJ0CBpX70ada7FGAPiaWRWeb3b7l2aHDmyAHPJ162P0eXeaVRC5wIZmCx7e3ej0rGCN8kPCWQcW6hQNcv1+FCOOxRlskYywp7Kf5m6saYweEZj4nusBzJqbtHAOqkwqcoF31HLj4+VPKqoQJUa2UkD9/8AkjjBtlNrWHeKRDDrYICbczy60x6dmNvDl14HwN6nq/oQWe1jx0Fz0sKIciUUAmPYey6y5UiGpsBdj9Ec2NXuHnJTMylOiG3qj5osOdte7hQrhtoesHyeknP9lHxVByYjheinARERZpmUuAbm+l+Y/d9VK3DHWaXDHPQ/z+dpebKa8i/1ra9EFqGd3rs4axHPXvGnvootSDdZN5y0y3tYP3cv5FP2nq37HMb/AMRET9GQDwurfWlU3awfu5fyK/tPUfswxuTaEYvpIrofNSw+KitYrq4f5TJzi35zbgtLC14sALkgDqdB76pdp784LDj150Y/RjPpW9yXA8yKygpbYCOkgdZclNawXe7bnpcfLNG2gcejYfgAKrDzW48avt6+1h51aLDKYkYEM5IMjA6EC2iA9xJ7xWf3rT4XhymWaJXWhthNy3X7RMPiY1EsiQzWsyucqk9UY6WPS9x8aK1dSMwII6ggj38K+ZJYGS2dWW4uMwK3HC4vy0OvdSA+luXSobglJypxLDiCNiJ9Cbc31wmFUl5VZhwjQh3PkDYeLEVjW9e90uOlzv6qrpHGDcKDx8WOlz3DgBS9x93Y8biTFI7IMhcZbXJBGmoNtCTw5VA23s4YbFSxalYpCBfiVB0v4raiU1JW2OplLHZxntL7BdqOKhgjhjWICNQocqzMQNBe7W+FRv8AebG491heZishAKDKim54EKBceNWfansaKGTDtBGkaPGdEAUaEEHTibMNe6rLsx3csPlDjjog/f8A11qM1hPEAnYctozDbY2x0w8aog0A49e+rELXVWqLejeIYdcikelfhzyDm58Bew5ms3djGwMDEp9+N5DZsPEeA+2vwt+AD9fu60I4LYQYK/Ec+ZPu5X5d1Q8dtEyHKt8mbzYniWPM318TRRs2IqiLz4noKcOakGJelFsc53jBiyqVVQubix0AHd3/AMar48S6v6NTk7j18efw/muNrSWQlfaGpB5gcdP61FD5xl5FYGwJ0IH+H/Tu041VNxGLCFIEr1wcgu8eZSpIYL803vZV+ch45eI5UziscZWUSm2Wys4GnHiQbFTrwIFXCwETvGNQwzXPAZTlueuht5Cp+K2DmS91LW0biR0Ga98p4EG41o/igHeK+AzKQPnKOSWKAt6O/e17k9PWPDyqx2DsvF42xQ+ihB/tWHH8mvzj38utPbkbsJiJZGlUmOEgLGT6uc6kEcwOneL1qCqALDQAWAGmnhQ7bAuw3PrBgsfQekqdj7FTDKFUsx4s7HMzHqTy8BVnXjxrtu+s9zk5MMsyvtaP3av5FP2noNw2NeN1dGKupurDQg9Qa07evC4aTaqLi2yxnDg3zZACC5F277EW6kVne2MPEs8qwtnjDn0bDUFb6anXQaeVbPDsCgX0mfauGLesj4vaUkpvJI8h6uxf9q9MBqKtwd3kxGMEc0TOgRmYEsltPVZrWNr2H5wr2+O5MmDZpCAIHlZYrNmNtWUEcvV0110oniqH0d5UodOqC16XG5BBHEG48Rwo37Pd1cNiI8RPiAzrD8wEj5pYk5dToLAA9avdg4DZ6R43E4eL5QsSgqkgvl9TOwXMDbW4uQSMpFzzG/EKpIwdpZaiQDmRu0zZMmLbBzwRvIZYjcKpbTSRb24e2fdQdgNy8TL6YBMhw4zSK5yMPVLABSLkkA25cNa0XY28jxbEE0QUvB9rs9yLCQAXAIJ9Rlq8w06tjIZQPVxmE18UKuB+hIw/NpUXPWunHTP5f+QxRXOYA7m7vthpMBjPSKUxEhiygG651dBmJ7wfdRFiN0oJ9q4ppwWVYo5QtyAbgqxYjUgZOA61XYUMux5VHt4HFZvDJIG/zN7qLpyvy/DyD2MTh3j8cpEy/wCEtVbHbUTnzH03/SSqjAHt+0Ge0bDx4jC4OWE5o84VSL2ysugsdR7AFjRbsXBiOFFAtZQKqd39iuMCIJUN4J2ygi2YLJmUj8E3Iv0vRPENKA7cugdiYRRvqlLvVvQmDjF9ZHByL4cWb8EXHiTasgx223ndmJPrHU828enLwAqVvxtr5VjZGU3RPtadMq8T5tc+Yqsw+EbKWVcwXVhyt40/TSK1yepi7uWbAljsmAGWzaBVvoOv9E0XQWFr3sTYcaCsRiSZJWXQEArb6OhHu/dUddpSke2eXOueo2b5jFXELTtiEm9b5XicHVgyk6+73E+6qKSbItrixAYd19dOlip9wqXtVSYSx1JbQ36Dl/XSh7FsR6pJuNDfpxAtVqU5QJXiLOckd5f7Fxiu8kjKS1gsYF/FvjVim1WF88ZyXtcEW8B5cqFcFjSiWFuNwef9d1TNlYN8Q6xILM7WuNABzJHC9r++peoZJPSQnEEAATROzuRpFxMxBCyyeqOXqixP1DyowqNszZi4eFIoxZUFvHqT3k61JNZjsC2RCDPeNmlXpJNey0FusIJm+/2IVNrQM6hkVYiysAQVztmBB46XolxWzIIdr4dmRFWWFkjFgFEikBbC1gSpsO+1Bnawfu8fkU+t6Id4oRjNn7PmLhD6SNXkJtlzfa3YnlZ1BvWiRypvsQRFc7t75jG829mJg2nDnRYhGxXOBf0sLyKeLX+avAHQ34VC7YkdcXHdmKNGCFucoYMysQvAG1vfRVvxsy+y5DimRpItYZh6pY3AW45Mw0YC4NrjuFO0LbEGKgwTxyo0qr9sQG7DMik5ulmUi1+ddQQWUgeYM60HBBPkZS7i7wTYTFD0aNKHFpIl1LKAWJUfSUAkeY51qGzNiwpM7REDD7QhJCgWAYC/qjkGjd2tyKN5Y9sHb74PELNEFLLcEMLgg6EdRpzGtXe8faBicY8RVRB6Fiy5Ga+Yi2YseguLd540W6lnfbYY3MHW4C7wq3W3fmjwmOwM62d4zJGLg3BDRg6ae1Gh8xXNlbfRNm4CdmH3PNkdbjNkOeNrLxNlZD5UCYrbWKmcvJiJSxXKSGK+re+Wy2Fr62qvbCKL13g6viPU9vbBk68fCJqO096dmRR4qNJGkOLDu+QFxmZctgTYDX1rcte4UNS78GaDBRRoyz4Zlb0twR6qlbBbagjLe9uFC2ztnFwzkeqooz7Ntgq+aVhc3yr+8/A++oNaVrk7yA7OcDaaDsXaM00YaVUUn5qg/G5NRt9Nr/JsFKwNnYejj/GbS48Bc+VXOHw+UVkvaBvD8pxFkN4oLqvRnJs7DqNLDw76SpTxLPSMu2hYO4LZ+Yhegu38KfxrGO9nykD2evHlTKYgxpoNeJJ4UiTYUxw5xRUiPMBc3u17+sB0/jWp1OSYtkBcAbxGCX7cFuDnUggaAX1I/fSYIdfAj66Rgo8sqMOGcWv38zVpgMEZPVHG9vPj+41LHEqqlsAR3auJVYdDcs3qjXrdj4cB33odbCu1248yfrq62zG/pVgP/TvZdbX5kjrTu1sAEgVgdC2VRp4knrw+NURgoHrDWKXJ9JWNsOyk5wbXPdbxq13HDR4uKTXKXCcbcdR7qkYjCfczNx9TTW2ttT5a++rDYeEAXBKLXMoPx/hb31RrcqQfaW8HBz6ZmpkU21OtTbisuFjVdpQFetQ2lxMy7R8EHxtzyiT/ADUPjFznD/JjKRADf0YA+ln1NrnXXjRT2hP92Ef9tP30OO3StStjoEp4SkkynlwxLBbtlXqSbdw6UqWEcBoOtTZFsDaowQmmQ2YuyadoykfrAAWC/G9SvRUhIrGnpDXEyFXbeNkUxiGNrDiafj1p/ZsOadARfjpXZxIbpJDEx4MLwJOvjx/hWnbhbN9Hg4r8WXN7+H9d9B23dhvJhkZF4sSdO4AfVWoYCDJEi/RUD3C1JcQ+UAHnLUrzZlNv3tk4bBOVNpJPtcfW7e0R4LmN/CscSG5Vegoz3422s+JJHrQ4W6jmGkJ9byFgv5p60JQYaSWRY4xmkc8Byv16AUXh10JOtwTn+fz9pe7o7JXFY3K4zQwLmYfNZrgKD1FydOeU1quIwiOhR1VkIsVI0I6Wqu3V3ZTBQhB6ztrI/wBJu78EcB/rVyaTus1Nt0EMq4G8wva+zPkuJaJrkRSKwPMxkhlP6PxrsO3ViYsi+sshOvNTcWNuevKtI303N+V5ZIyBMgy66K68crHkRrY9/uznHbszQNkljsT6yNcEEDRgCDY2JHf3a08jpYvN1gedDyxO0MaHxiyKcoky9eDGzA0/vSwT0aXB9bOevAgeWtL2futJiZ0iDZCqli5BNlBW3Dibmw/dWk7ubnRYQMbmSR/akfU26Achf31R7ETHp2hMsdQ84E4dJcaghghZQVCtK4KxqOJ1tqSRbTrRVuvua0DB55BK49hQLKnUg2uTRWo0r1qUNuRgDAhDknJMS4pBFONSDQp0RXs9evXL1RusuJm/aCR8uP5NPqNDMsgq/wC0gfd51/6aW+NB2JxIGmt61qVyo9oFrdORJbT0zLibcT5VFwmIVpEEpYRFhnymzW5kG1Ttv7D+TSFCcwIDRv1U8CPqpgIM4ij3EDMiLirnp0qUslxVSpuLcxUvB4nWxq7JtkStdm+DJeHvmq/3fwRbEg2+aSR5jlVTgobyL0Nadu/sLKFkHMWIt4G9JXWaY6teVhLFg1yBbCw4Uzt7HCDDSy8CiHL+MdEA/OIqeg0pvGYFZUyOLi4PgQbqR3ggHyrNB33hMTA5cwAia4Cm7+PPWtL7Od2vRxfKJFIkl9kHiqcvM8fC1XEO5GHEokYGQjUBsuUHrkRVBPjRBlpm3iNS6R84Na8HMby1y1LK1y1Kwkbaoe0tjxYhQsqhgDcakEHhcMDcGpzCvAVbOOkiQdm7EigzGMWLWuxJYm3AXPLU1NNLIpBFRnMmeArlLtSTUyIlqaFOvTJrp04TSMvjSida7eqN1lxMs7TzbGsf+2gHuvQnsyESFomt62obS9xyv0t9VX/as/8A8g35OP8AZoPR7EEaEag1u0D+0PaZtpy5isRhWRip5UR7LnOMw/yV9ZYgXw7HiQPbivzuNR4d1RTGmJjLaiQDyv08D1/hVLFK0bhhdXRrg8CCDp8aIRqHrBqfOPTYVgSCCGHEHQ6ciOtN5Txog25LFOi4oEKz+rJHcaOLXsONrajusKHyAToLURW1DMCQVbH0lngcbaxPEG9bDubjA+HXUanhpfzrIW3f9EgbEN6IsLpFa8hHJmX5i+Op6c60nsx3eKp8oLXVtEQez0Zj1N7ju1rP4pUKasx+mx86CIfAUvLUbHbSigXNLIkY6sQP/dB+1e13Dx+rCjykfO9lfjqfdWclTv8ACI0zqnxGHOWu5ax3H9r2Kf8As1jj77Fj7zp8KqfsjY+9/lDeFkt7stqZHA2nygDxVYm7laSVrIcB2wYpP7RIpBpyKH3qba+FFmwu1XDzkLKDAx5n1k7vWAuPMW76G/C2pvj6S631t0ML2WkqK7DikkUMjK6ngVII94peWlzDRJpunWpsvXCRPWpNLNJq06JYUyafamGNdOiBxpVJU0q9UbrLCY/2pMP9ouCP+nHr09Wg5wRcWFF3aqt9ov3Rx/s0ILJpY1v8P/jX2mXcCHJEf2fjfRuDbTgw7ufnVhvFLC7K0ftEDNbhbl+cOf8ApVIa6pouN8yh9I6thVzsZhCBOVDyFrYeM6jMDrIw5qp0A5t3A1R3q32STmD66eqg/rxJ8aizcSawA2TJGP3dxbM0kis5bVnLBjfnc/17qf2LvvicHC8ETDKxurHUrfjkvwvp5jvo02diLJY6kjX+FC+9274A9LEAACM6gcj8732FqTS4OdDj2jlnDlBrQ+8GMVj3kYtI7Ox5s1z8abzjvq9iwiiZozJHGtlW3qvmOUH2edyTrxqhnjysy/RJHuNqcVgdhEnrwMmKzVwtTdeJokDpjoYV7NTYNevXSuJNwW05IWDRuyEG4IJFF27/AGoTxv8AdDNNH00DDvBtr50CXrt6E9SP8QhVsZOhn0Ju3vXDjkZo7qVNmRrZh0OnEfwq2KV824XHSRMGjdkYc1Nj7xR9u/2tOuRMSuddAZB7f4xHA26Vm28Ey7p0j1fEq3xTVGFNE03h9qRSAFJEYNwsw18uPlTtJYjU4xph6kNUSRta6dExtc05amYeIqRlqjdZYTI+0VQdpSA/Qj/YF6CcTGAxtWgdoiA4yW/HKgv09Rbms/KXPG3jw99bnDboPYRC8aTG7V4CnjGANSL9xBqdsfYjYhiB6qj2m4+7vpkkKMmLrlzhZG2fgjI4UeZ6CiLG4lMNwAaQiyLyA+k37hz8BqzJAuDlBFzdfZ0v0uT5X86rtomSYtiMtkzBBblp6o9w/q9BPOQe0OOQEfelzs7bIQB5cRKZCf7NVGQC/PTLw6URYiUOCCLq4I7rGhTAbE9KC1mW9gubierkcB0Hl40SKuXKAfZ0/dStoXVtHOH16TqEGNqbLEbxlRb1gCdbaWt4cKqtq/28nexPv1t8aNZos8UlyMwYjh0Nhe/ShTa+zysccvHMWV/xgSQfMfs0xW+esTsTHT3/ANSrvXia5XjTUVnb169Jr166diKvXQ9Ir166RjMXmroakXr166cBJEM5U3BII4Uebp9pjxER4kl4/p2uw6eIrPFNOrQ3qWwYIkiw1nIn0bh8ak0YeNgytwIpmUVj25O9b4WYKzfaXNmUnQfhDvrYJZL2I4Gse6k1NiaddgsXInIDr5VJtUKBvW8ql5qVbrDiZnv7HfHOALkhLW/EWhbF7HswFtTrp15g+FFm+kuXHykcQEt+gtVeBw5zGw1I49OprRRyig+kutC27Y3gvj8FlGYAW52v/wCqkYbeCSKL0URy6kl73PdlB9nx4+FP7yTKpESNmA9rxvw8evgOlUita1PpzqCZmXDwrCqnp5SSjsZLuWLcTfUnxJ6jnWq4LAxpEpiFkYBhrf2gDe9Z/h9hyYiAz5x6unrE3IHH1j0HAUVbj7aBi9BI2q3MTdVOpT8ZSeHQ91KcTzry9usY4bKNkjr0MRjdpSjKEhDs1zbNawFtTp0P/uoJx5zKJI2Uk2uNRVhvDtNY5UdSG9V1Cg8T6trW7+PdeqBo5JHW8j5vnclA+jlGvv1tUVICoJGJa61gxCny22hbgVR7sCGVuJ69ao94cGDg3t81g48M2U/Bqnx4xY4igFrWVSRqb89edvjS5MKXhmQm49A5HkpYfUKEuQ2e2YdsFcd8TM681etXCK15iGcr1er1dJna5evVM2Xs1p5Ai6XOp6DrUE4E4CM4VWLAIuZjwFs3wqz/ANpOgyTYeJh+FH6NvKRMp+utB2fsyPDR5UGvNz7R8x9VdEN7jKpU8QRcHxB58frpP7QD2jX2ciA/+x4MREz4UusqDM2HchiVHtGJwBmtxsRe3xoVatC2juypPpYD6KVTmXLoLjgR0oE2i4MjELlvqV6Ej1gB0DXsOlHqfV0i9iY2IjOatc3H2qZsIgbinqceIHD4aeVZDetX3EwhiwiEjVyW950+AFL8cRo+cPwi7wswbet5GrC9QMJq3kam5RWMZoTPN6MLm2hMSPVUJfv+1rpQ9t/bXo1VIja4uSOIHjyNF+9EwGImzaAWue7IprLNoYr0kjNw6C3LletDhl8RuboIzxT/AGfh1CHdvr/yR21pqnga8VFa087mTcLtqVYWhVvtdyxA0OvHXiR3VGlgKNYG/AqRwI5Ef1pTS6EHXSpiR51styBra2qk8ba8KpgKYTVqGN8xTz5beszyniTc5fwVvz76N92NmejjDPbM2rfg68GPNuviBQEYNDxBHUU5JtKUixdwOfIHyvrQrqzYukGXptFbamHtCefGxvimLsMkQPcC3AADnqfhRdu9hzJhZpmH9sjiMHjkCkC/eTc+Fqy3A4bNY3soPA8z7+HWtJ2zvYIMFDkUZ5ly9AgHqs1vPQd/dS11Z5USM1W5DO8yUcK8RXb2Nq63dWlM49Y2RXKIdibLEsLqYnZi2jaIFsPpseNybgA07s7d2NZCmIJDfM1tG/UBuo6aUs3EIpIPaNLw7MBjvBkCrTZmLaN0C2te5I0v524cqj7SZTM+UWUMQoA4AaD6qkxH0YA+kfq4m9G6iLNs2PKFGF3sSSUhjkjA0A9pieYPX6qIVx0bKGR0IPRvffv1rMoolsVF8zcOg1/hUjB4mWMZEvfNrYXF76fG9Lvw6n4dozXxRHxbzSA+VS7aAfurK9q4hXmdkFlZiR/XedfOirenefLGcOpu9gHYaW0GYd54++gsCp4dCBkyeIcE4Estg7HOIktwVdWPd08TWmQYogKAbZRYDl7qoNgSI2HUxi1tCAODcz330PnU1ARzrP4iwu+D2m/wnBotQYb5GYX7ExOdvI6Vc0Mbqm7nwonpMjEVuUK5AgBvJBfFYnX2soHd9rUX/rpWVzCxI468eta7vIh+UzcNSLeGRR/GsknWzEWGhtWnwJzq+Uj+poFpp27H/RjINPBdL01m8KWs9q0xMFge0eAvSYmIYWJB4XBt8a4ZtLVyOSxv+6uxKg4hBu1B8pxUcUxJQk3HAnQkDMLHU2o9xW5+CVbehUX0vmfNr0JbjWaYLHPGRImjKdGsCenA91H+yd5pMWAmREa3rScTbQHKvAEjgaz+KRwQynAmlwdlbZDjJkOTd/DrmSF4iw5MwLdRrVNvRsyYQqXsRGToLkhTbUnhYEfGjfDbo4dSGCXYG98zE+JubGntq7NDxunJhl8jp+/4UBb9LDfPvGXoDKQRj2mJyCxqw2DMqzoz8B/rUfE4YrcEaqSreP8AV67hYMzKv0iB7zWo4BUgzIRirKR1zCHA7XeKLLkCZlZvSO2pLXYFR32YDvC1ExEEkgZ5GaXICpuvssw005AEcR1HWrVPQ4Z3Wb7YTYoT9sJUaKuT5rjv0I1vSN4ttzNEPtJjQsti5GY2OYeoOA053rMU5fkXr3/bvNV0wnO3Tt+/aU+3d3vk9mDhlJtr7QPf1qJjMSSygi2QEcBx6/Cm8ZtKSU3kYtre3AeQGlNhwWua0qlYKNZyZl3shY+GMCOQMC9zwtUjA7QaJXZbZjoCeV7i47xUaMi7VHZtLUQgGBUkGJZiSSdSeJrqmk0oCulzLDZW0mhcEEhT7Q5EeHUUbpMGAI1vrVp2SwQS4WVWjjMivZnKgsUcXXUi/EMPKh/Y8eQSwt7UMjIRzsDa/vBrL4nDk4G4m7/S7ShFZOzdPQwx3Tk9ZhbgKJ70J7oL9tfpl4edFl6QIhOK2tMxztE2hIm0ZgrsAuSwBNheNb6eZoPkck3PE86KO0v/AJlP+Z/41oVJrcoAFa+wmLazFiCe85XK9XqNBRQro40kGlCplcS7wWBZsiouYnlw9/dbWjrYeG9ALaMSLs1uJHBV6DjVNuenqh7XuMugvrex0H9cKIVbK2p56cPdWZxNhYlZtcFQEQOepl/gXzC/vrmNlCg3OlUr41xotx38j51FxWPu2pJY/u6ef76UCGNMObfpBPebD5WlYKtpH11vY2v5am9DIYi1tDRHtzFh2yhgQeOmgPDiKc3L3K/2g7r6URiMAn1czG5I9UXHC3XmK2FISvLzz9vPcQkFg5vVntDbrTQoj6lGvm6i1hfv76t99dzRg8TFDEXcSIpXNa5YsVIFgBxA076Jd5OzrC4XZwkd2WdFALA3EkjfMynlfQEWIC3N6G1lZKk/KXUWAMAfeZvgdmyTOEiRpHPBVBY+Nhyru0dmS4eQxzIUdbXU2uLgEcO4irzc75TBiYpoYGclvRrmBVGLgqFMh0F7g8elXG9m7uNxOOg9OkSSYkZVEZJUBOJc66hTc2J0FENuHwcYxBBMrAG9cy1p23OyJIcM8kU7PJEpdlKqAQBdrAaqbAkXve1EeykwuzNnwTNHmziMu4VWcs4zXJPzR0B5DnQm4pccu8KKCDvtMZTZEpdE9G+aSwRSpBa5sMtxrrzoufsgxgiL3iLAX9EGJbwBy5SfOtD3qCpi9nYg2IExiJ/KrZD5EXq1eDEDGqysDhjEQ6kgWkDXVlFr3I0Pd5UBuKbAI2hRSMnMyzskxpjxxiOgljZbfhL64+AYedTtv4Ax7WlHKZPSD3et55laqzbP3DtrNwVZ1k6eo9mbyszDyog7QtswLicLNFLHI8bMrqjBzl0IuRoPne+rWAs+R95ZNFnhEE/daWW6Q+2v+J+8UV27qFt02DSuykFSlweoJ0oqtWbNXjSDbkeQ/SYj2lD/AORn/M/8a0KkUU9o/wDzGf8AN/8AGtDBFblP+NfYTCs+M+8RXq7evaUWUnAKUK5evV06Eu6G3TCxQmytw7mtb48PIUTTYgkgHUi9zzvfWs2VrUU7v42WaWONQHeQ2W5sL8y1uQAJ8BSl1OTqE0OG4vQND/KEj44Io1uTy5W61QbW2nxAvw15eHwo0xPZrnjcvinklCEhECxrmsclxctYkW1tendzPkkezlxbwrmizelfLne6mxIvw9Ug2FhrQEsRBqG5kXM9nL0Ey5cFLKrOsbsqe0VUkAcdSBp51d9m20fQ7Qh1sJLxH872f8YWtfxO2Ujmw8eXTE5yriwF1UMLjmWXn3Vje9+D+SbRk9GMoVxLGBoBe0gA7gdPKjJf44KEYyNoo1Pg4YHvNl2lsFJsRh5m9rDlio65hpfwIDeNAe9e+AO1cMgIMWGlUPzBZjlkP5qnL4hq0aPaSGJZywWNkEmY8ACA1yegvWc7+9mts2IwgNtTJCLnvLR8z1K+7pSXDldWH8sCNWg6crLbtR3ilwwhRQMjsHLa3zROjhRrax0q33umCNgcQPZTEoL/AIEylD9a0O79L8q2PBiOJQRufzh6N/8AER7qlwP8s2Dx9dIePPNAbjzIQfpVYKNKn1IPzkZ5j7ZEJdo/JYHkmnkSMzII3zuAGVb2sp4kZiNOtCcCDF7BZAcxiVlU9fQtmX3oB76ucXs7D7XwkErvZVIdipAIOW0sbE+zrxP4INDu422sPhZMZAsjPh42Eiz5SVHBGzZb6E5QGAscpOlVQcpIzqBH5SWPNjsZL2s5xGwo5V1aNI5AfwoyEY+4NV9tuOfGYONsHN6F5Mj5gSvqsPWGYAkWuDp9G1SZ2imwMhit6F4Xy2XIMuVhcKQLDnw76xfZe/uMw0QiilAQaqCiOVvqQpYGwvraiV1tZnT1B7+so7hOvcRG+mw5cLiiksvpiQGEhYlipvbMCSVOnD3aURy7M2d/skOphTEtGGF5M0mdT6yhSSQGswtYcRQHjMa8rtJIxd2N2Ym5JqOa0TUSBk7jyigsAJwJo/ZHjGaaVCSVWO4HT1lrT6ybsg/4mb8l/nWtWz1l8UP7pj1BygmI9oX/ADDEeK/sLQ0RWtbw9m74vEySiVUD2IBQm1lC2uG7r8KrvsNy8sRF+g9OV8TUEAJ7ReymwsSB3mZkUm1aX9heb74h/Reu/YVm++If0X/hRPtNP4pXwbPwzNQKUFrR/sLTffEP6L/wrv2GJvviH9F6n7TT+KQabfKZvloi3ExXo9oYZjw9IFP54Kf5qJ/sLzffEP6L/wAKXD2O4hWDLiIQVIINn4g3B4VVuIpZSNXWQKbQQcQjwOaHbk6MdMTCrp4oBoPDLJUfdjZtxtTAn+8bKO6RSFPhovvo4WMnK7LGZALXHK/tBWK3AP8AChqTYWLTGy4uA4VfSxhCjtKw0tZjlRdfVGnjWaLA2e2w+ojxQj6/rKr5YW2VgsSfawkkZfrZG9DID+ab1U9sWzbTQTDg6FCepU3B8w3wqwn3G2i0TxDEwLFI7O0YzKpLnMw9gnLfleqt+yPFtq00LHqWkPxKUxW1atq1Dv8AQwFgcrpCntCncOYYjZPo3IAVXgYk2AFja5P4Lj3UI7odpT4VTDiAZI0UiMjVlK8EvzQ8Afm6cuDp7IsXa3poMvG2aS1+tsnGm27HMXykw/6T/wAlXH2fm1NsfylCb9sL0jEvaVnwUuHeDM8pkuwIRFDsXGVQCfVJ7uAod2bvjisPCYYZSiFixAVSbkAGzEEgaDhRKex3GfTw/wCk/wDJXD2OYz6eH/Tf+Sjq/DDbIgSvEHsYCiVgCASAeIvYHpcc6LNw99o8CZFkiLLIRdltnFri1iQCup0uPOpjdj2N+lB+m38lNt2Q47/s/rP/AM1Z7aHXSWEhK7kOcSx3v7VY5oGhwyOPSDKzuAtlPEKoJ1I0ubWB92ak3o1PZFjukP6wfwpJ7Jcf9GL9YtRU9FYwrCWsW1zkgwKrpFFrdmGN+jH+sWur2Z4z6Mf6wUbx6vxCD8KzyMseyBfuib8kP2xWp0Ddn26eIwk0jTBQGjsLMG1zA62o6yGsjiWDWEiaVCkJgz//2Q==">
            <a:hlinkClick r:id="rId2"/>
          </p:cNvPr>
          <p:cNvSpPr>
            <a:spLocks noChangeAspect="1" noChangeArrowheads="1"/>
          </p:cNvSpPr>
          <p:nvPr/>
        </p:nvSpPr>
        <p:spPr bwMode="auto">
          <a:xfrm>
            <a:off x="155575" y="-2811463"/>
            <a:ext cx="4010025" cy="58674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1034" name="Picture 10" descr="https://encrypted-tbn2.gstatic.com/images?q=tbn:ANd9GcQCLgdNX-2Pukmtmjgstz2DL5LFiemhqYrZUPSDkqU60xK0qxlh">
            <a:hlinkClick r:id="rId3"/>
          </p:cNvPr>
          <p:cNvPicPr>
            <a:picLocks noChangeAspect="1" noChangeArrowheads="1"/>
          </p:cNvPicPr>
          <p:nvPr/>
        </p:nvPicPr>
        <p:blipFill>
          <a:blip r:embed="rId4" cstate="print"/>
          <a:srcRect/>
          <a:stretch>
            <a:fillRect/>
          </a:stretch>
        </p:blipFill>
        <p:spPr bwMode="auto">
          <a:xfrm>
            <a:off x="467544" y="548680"/>
            <a:ext cx="3971925" cy="5867401"/>
          </a:xfrm>
          <a:prstGeom prst="rect">
            <a:avLst/>
          </a:prstGeom>
          <a:noFill/>
        </p:spPr>
      </p:pic>
      <p:pic>
        <p:nvPicPr>
          <p:cNvPr id="1036" name="Picture 12" descr="https://ushmm.org/museum/press/kits/propaganda/images/prop_9.jpg">
            <a:hlinkClick r:id="rId5"/>
          </p:cNvPr>
          <p:cNvPicPr>
            <a:picLocks noChangeAspect="1" noChangeArrowheads="1"/>
          </p:cNvPicPr>
          <p:nvPr/>
        </p:nvPicPr>
        <p:blipFill>
          <a:blip r:embed="rId6" cstate="print"/>
          <a:srcRect/>
          <a:stretch>
            <a:fillRect/>
          </a:stretch>
        </p:blipFill>
        <p:spPr bwMode="auto">
          <a:xfrm>
            <a:off x="4572000" y="476672"/>
            <a:ext cx="4010025" cy="5867401"/>
          </a:xfrm>
          <a:prstGeom prst="rect">
            <a:avLst/>
          </a:prstGeom>
          <a:noFill/>
        </p:spPr>
      </p:pic>
      <p:sp>
        <p:nvSpPr>
          <p:cNvPr id="8" name="Rechthoek 7"/>
          <p:cNvSpPr/>
          <p:nvPr/>
        </p:nvSpPr>
        <p:spPr>
          <a:xfrm>
            <a:off x="5436096" y="260648"/>
            <a:ext cx="295232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Hij is de schuldige aan de oorlog</a:t>
            </a:r>
            <a:endParaRPr lang="nl-NL" dirty="0"/>
          </a:p>
        </p:txBody>
      </p:sp>
      <p:sp>
        <p:nvSpPr>
          <p:cNvPr id="9" name="Rechthoek 8"/>
          <p:cNvSpPr/>
          <p:nvPr/>
        </p:nvSpPr>
        <p:spPr>
          <a:xfrm>
            <a:off x="1187624" y="188640"/>
            <a:ext cx="2592288" cy="62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arbeider kiest de frontsoldaat </a:t>
            </a:r>
            <a:r>
              <a:rPr lang="nl-NL" dirty="0" err="1" smtClean="0"/>
              <a:t>Hitler</a:t>
            </a:r>
            <a:endParaRPr lang="nl-NL" dirty="0"/>
          </a:p>
        </p:txBody>
      </p:sp>
      <p:sp>
        <p:nvSpPr>
          <p:cNvPr id="10" name="Rechthoek 9"/>
          <p:cNvSpPr/>
          <p:nvPr/>
        </p:nvSpPr>
        <p:spPr>
          <a:xfrm>
            <a:off x="2541613" y="6236061"/>
            <a:ext cx="4608512" cy="5400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Voorbeelden van NSDAP propaganda</a:t>
            </a:r>
          </a:p>
          <a:p>
            <a:pPr algn="ct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grpId="1" nodeType="clickEffect">
                                  <p:stCondLst>
                                    <p:cond delay="0"/>
                                  </p:stCondLst>
                                  <p:childTnLst>
                                    <p:animEffect transition="out" filter="diamond(in)">
                                      <p:cBhvr>
                                        <p:cTn id="12" dur="2000"/>
                                        <p:tgtEl>
                                          <p:spTgt spid="10"/>
                                        </p:tgtEl>
                                      </p:cBhvr>
                                    </p:animEffect>
                                    <p:set>
                                      <p:cBhvr>
                                        <p:cTn id="13" dur="1" fill="hold">
                                          <p:stCondLst>
                                            <p:cond delay="1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139"/>
          <p:cNvPicPr>
            <a:picLocks noChangeAspect="1" noChangeArrowheads="1"/>
          </p:cNvPicPr>
          <p:nvPr/>
        </p:nvPicPr>
        <p:blipFill>
          <a:blip r:embed="rId2" cstate="print"/>
          <a:srcRect/>
          <a:stretch>
            <a:fillRect/>
          </a:stretch>
        </p:blipFill>
        <p:spPr bwMode="auto">
          <a:xfrm>
            <a:off x="0" y="0"/>
            <a:ext cx="5276850" cy="6986588"/>
          </a:xfrm>
          <a:prstGeom prst="rect">
            <a:avLst/>
          </a:prstGeom>
          <a:noFill/>
        </p:spPr>
      </p:pic>
      <p:sp>
        <p:nvSpPr>
          <p:cNvPr id="3078" name="Text Box 6"/>
          <p:cNvSpPr txBox="1">
            <a:spLocks noChangeArrowheads="1"/>
          </p:cNvSpPr>
          <p:nvPr/>
        </p:nvSpPr>
        <p:spPr bwMode="auto">
          <a:xfrm>
            <a:off x="5580063" y="857250"/>
            <a:ext cx="3240087" cy="366713"/>
          </a:xfrm>
          <a:prstGeom prst="rect">
            <a:avLst/>
          </a:prstGeom>
          <a:noFill/>
          <a:ln w="9525">
            <a:noFill/>
            <a:miter lim="800000"/>
            <a:headEnd/>
            <a:tailEnd/>
          </a:ln>
          <a:effectLst/>
        </p:spPr>
        <p:txBody>
          <a:bodyPr>
            <a:spAutoFit/>
          </a:bodyPr>
          <a:lstStyle/>
          <a:p>
            <a:endParaRPr lang="nl-NL"/>
          </a:p>
        </p:txBody>
      </p:sp>
      <p:sp>
        <p:nvSpPr>
          <p:cNvPr id="3079" name="Rectangle 7"/>
          <p:cNvSpPr>
            <a:spLocks noChangeArrowheads="1"/>
          </p:cNvSpPr>
          <p:nvPr/>
        </p:nvSpPr>
        <p:spPr bwMode="auto">
          <a:xfrm>
            <a:off x="5435600" y="476250"/>
            <a:ext cx="3457575" cy="3168650"/>
          </a:xfrm>
          <a:prstGeom prst="rect">
            <a:avLst/>
          </a:prstGeom>
          <a:solidFill>
            <a:schemeClr val="accent1"/>
          </a:solidFill>
          <a:ln w="9525">
            <a:solidFill>
              <a:schemeClr val="tx1"/>
            </a:solidFill>
            <a:miter lim="800000"/>
            <a:headEnd/>
            <a:tailEnd/>
          </a:ln>
          <a:effectLst/>
        </p:spPr>
        <p:txBody>
          <a:bodyPr wrap="none" anchor="ctr"/>
          <a:lstStyle/>
          <a:p>
            <a:pPr algn="ctr"/>
            <a:r>
              <a:rPr lang="nl-NL" sz="2400"/>
              <a:t>Lustige eter: </a:t>
            </a:r>
          </a:p>
          <a:p>
            <a:pPr algn="ctr"/>
            <a:r>
              <a:rPr lang="nl-NL" sz="2400"/>
              <a:t>De één eet de ander, de </a:t>
            </a:r>
          </a:p>
          <a:p>
            <a:pPr algn="ctr"/>
            <a:r>
              <a:rPr lang="nl-NL" sz="2400"/>
              <a:t>Jood eet ze allemaal..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nazi_propaganda"/>
          <p:cNvPicPr>
            <a:picLocks noChangeAspect="1" noChangeArrowheads="1"/>
          </p:cNvPicPr>
          <p:nvPr/>
        </p:nvPicPr>
        <p:blipFill>
          <a:blip r:embed="rId2" cstate="print"/>
          <a:srcRect/>
          <a:stretch>
            <a:fillRect/>
          </a:stretch>
        </p:blipFill>
        <p:spPr bwMode="auto">
          <a:xfrm>
            <a:off x="3492500" y="188913"/>
            <a:ext cx="5341938" cy="6326187"/>
          </a:xfrm>
          <a:prstGeom prst="rect">
            <a:avLst/>
          </a:prstGeom>
          <a:noFill/>
        </p:spPr>
      </p:pic>
      <p:sp>
        <p:nvSpPr>
          <p:cNvPr id="5126" name="Rectangle 6"/>
          <p:cNvSpPr>
            <a:spLocks noChangeArrowheads="1"/>
          </p:cNvSpPr>
          <p:nvPr/>
        </p:nvSpPr>
        <p:spPr bwMode="auto">
          <a:xfrm>
            <a:off x="250825" y="1268413"/>
            <a:ext cx="2951163" cy="4371975"/>
          </a:xfrm>
          <a:prstGeom prst="rect">
            <a:avLst/>
          </a:prstGeom>
          <a:solidFill>
            <a:schemeClr val="accent1"/>
          </a:solidFill>
          <a:ln w="9525">
            <a:solidFill>
              <a:schemeClr val="tx1"/>
            </a:solidFill>
            <a:miter lim="800000"/>
            <a:headEnd/>
            <a:tailEnd/>
          </a:ln>
          <a:effectLst/>
        </p:spPr>
        <p:txBody>
          <a:bodyPr wrap="none" anchor="ctr"/>
          <a:lstStyle/>
          <a:p>
            <a:pPr algn="ctr"/>
            <a:r>
              <a:rPr lang="nl-NL" sz="2400"/>
              <a:t>Ziektekiemen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Nazi propaganda photo depicts friendship between an "/>
          <p:cNvPicPr>
            <a:picLocks noChangeAspect="1" noChangeArrowheads="1"/>
          </p:cNvPicPr>
          <p:nvPr/>
        </p:nvPicPr>
        <p:blipFill>
          <a:blip r:embed="rId2" cstate="print"/>
          <a:srcRect/>
          <a:stretch>
            <a:fillRect/>
          </a:stretch>
        </p:blipFill>
        <p:spPr bwMode="auto">
          <a:xfrm>
            <a:off x="395288" y="404813"/>
            <a:ext cx="7920037" cy="5624512"/>
          </a:xfrm>
          <a:prstGeom prst="rect">
            <a:avLst/>
          </a:prstGeom>
          <a:noFill/>
        </p:spPr>
      </p:pic>
      <p:sp>
        <p:nvSpPr>
          <p:cNvPr id="6150" name="Rectangle 6"/>
          <p:cNvSpPr>
            <a:spLocks noChangeArrowheads="1"/>
          </p:cNvSpPr>
          <p:nvPr/>
        </p:nvSpPr>
        <p:spPr bwMode="auto">
          <a:xfrm>
            <a:off x="4932363" y="4005263"/>
            <a:ext cx="3779837" cy="1295400"/>
          </a:xfrm>
          <a:prstGeom prst="rect">
            <a:avLst/>
          </a:prstGeom>
          <a:solidFill>
            <a:schemeClr val="accent1"/>
          </a:solidFill>
          <a:ln w="9525">
            <a:solidFill>
              <a:schemeClr val="tx1"/>
            </a:solidFill>
            <a:miter lim="800000"/>
            <a:headEnd/>
            <a:tailEnd/>
          </a:ln>
          <a:effectLst/>
        </p:spPr>
        <p:txBody>
          <a:bodyPr wrap="none" anchor="ctr"/>
          <a:lstStyle/>
          <a:p>
            <a:pPr algn="ctr"/>
            <a:r>
              <a:rPr lang="nl-NL" sz="2400"/>
              <a:t>Het resultaat:</a:t>
            </a:r>
          </a:p>
          <a:p>
            <a:pPr algn="ctr"/>
            <a:r>
              <a:rPr lang="nl-NL" sz="2400"/>
              <a:t>Een verlies van raciale trots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Gevolgen voor Europa</a:t>
            </a:r>
            <a:endParaRPr lang="nl-NL" dirty="0"/>
          </a:p>
        </p:txBody>
      </p:sp>
      <p:sp>
        <p:nvSpPr>
          <p:cNvPr id="3" name="Tijdelijke aanduiding voor inhoud 2"/>
          <p:cNvSpPr>
            <a:spLocks noGrp="1"/>
          </p:cNvSpPr>
          <p:nvPr>
            <p:ph idx="1"/>
          </p:nvPr>
        </p:nvSpPr>
        <p:spPr/>
        <p:txBody>
          <a:bodyPr/>
          <a:lstStyle/>
          <a:p>
            <a:pPr marL="0" indent="0">
              <a:buNone/>
            </a:pPr>
            <a:r>
              <a:rPr lang="nl-NL" dirty="0" smtClean="0"/>
              <a:t>Buitenlandpolitiek</a:t>
            </a:r>
          </a:p>
          <a:p>
            <a:pPr>
              <a:buFontTx/>
              <a:buChar char="-"/>
            </a:pPr>
            <a:r>
              <a:rPr lang="nl-NL" dirty="0" smtClean="0"/>
              <a:t>Lebensraum voor Duitsland (Hitler eiste alle Duitstalige gebieden op)</a:t>
            </a:r>
          </a:p>
          <a:p>
            <a:pPr marL="0" indent="0">
              <a:buNone/>
            </a:pPr>
            <a:r>
              <a:rPr lang="nl-NL" dirty="0" smtClean="0">
                <a:sym typeface="Wingdings" panose="05000000000000000000" pitchFamily="2" charset="2"/>
              </a:rPr>
              <a:t> reactie van GB en FR hierop = </a:t>
            </a:r>
            <a:r>
              <a:rPr lang="nl-NL" b="1" dirty="0" err="1" smtClean="0">
                <a:solidFill>
                  <a:srgbClr val="FF0000"/>
                </a:solidFill>
                <a:sym typeface="Wingdings" panose="05000000000000000000" pitchFamily="2" charset="2"/>
              </a:rPr>
              <a:t>appeasementpolitiek</a:t>
            </a:r>
            <a:r>
              <a:rPr lang="nl-NL" dirty="0" smtClean="0">
                <a:sym typeface="Wingdings" panose="05000000000000000000" pitchFamily="2" charset="2"/>
              </a:rPr>
              <a:t> (</a:t>
            </a:r>
            <a:r>
              <a:rPr lang="nl-NL" i="1" dirty="0" smtClean="0">
                <a:sym typeface="Wingdings" panose="05000000000000000000" pitchFamily="2" charset="2"/>
              </a:rPr>
              <a:t>toegeven aan Hitler in de hoop de vrede te handhaven</a:t>
            </a:r>
            <a:r>
              <a:rPr lang="nl-NL" dirty="0" smtClean="0">
                <a:sym typeface="Wingdings" panose="05000000000000000000" pitchFamily="2" charset="2"/>
              </a:rPr>
              <a:t>). Komt op zijn hoogtepunt tijdens de conferentie van München (1938). </a:t>
            </a:r>
          </a:p>
          <a:p>
            <a:pPr>
              <a:buFontTx/>
              <a:buChar char="-"/>
            </a:pPr>
            <a:endParaRPr lang="nl-NL" dirty="0"/>
          </a:p>
        </p:txBody>
      </p:sp>
      <p:sp>
        <p:nvSpPr>
          <p:cNvPr id="4" name="Rechthoek 3"/>
          <p:cNvSpPr/>
          <p:nvPr/>
        </p:nvSpPr>
        <p:spPr>
          <a:xfrm>
            <a:off x="457200" y="5662394"/>
            <a:ext cx="4572000" cy="646331"/>
          </a:xfrm>
          <a:prstGeom prst="rect">
            <a:avLst/>
          </a:prstGeom>
        </p:spPr>
        <p:txBody>
          <a:bodyPr>
            <a:spAutoFit/>
          </a:bodyPr>
          <a:lstStyle/>
          <a:p>
            <a:r>
              <a:rPr lang="nl-NL" dirty="0">
                <a:hlinkClick r:id="rId2"/>
              </a:rPr>
              <a:t>https://</a:t>
            </a:r>
            <a:r>
              <a:rPr lang="nl-NL" dirty="0" smtClean="0">
                <a:hlinkClick r:id="rId2"/>
              </a:rPr>
              <a:t>www.youtube.com/watch?v=2LyaqQi6H7M</a:t>
            </a:r>
            <a:r>
              <a:rPr lang="nl-NL" dirty="0" smtClean="0"/>
              <a:t> </a:t>
            </a:r>
            <a:endParaRPr lang="nl-NL" dirty="0"/>
          </a:p>
        </p:txBody>
      </p:sp>
    </p:spTree>
    <p:extLst>
      <p:ext uri="{BB962C8B-B14F-4D97-AF65-F5344CB8AC3E}">
        <p14:creationId xmlns:p14="http://schemas.microsoft.com/office/powerpoint/2010/main" val="3380924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Gevolgen voor Europa</a:t>
            </a:r>
            <a:endParaRPr lang="nl-NL" dirty="0"/>
          </a:p>
        </p:txBody>
      </p:sp>
      <p:sp>
        <p:nvSpPr>
          <p:cNvPr id="3" name="Tijdelijke aanduiding voor inhoud 2"/>
          <p:cNvSpPr>
            <a:spLocks noGrp="1"/>
          </p:cNvSpPr>
          <p:nvPr>
            <p:ph idx="1"/>
          </p:nvPr>
        </p:nvSpPr>
        <p:spPr>
          <a:xfrm>
            <a:off x="457200" y="1600200"/>
            <a:ext cx="8229600" cy="4925144"/>
          </a:xfrm>
        </p:spPr>
        <p:txBody>
          <a:bodyPr>
            <a:normAutofit fontScale="92500" lnSpcReduction="10000"/>
          </a:bodyPr>
          <a:lstStyle/>
          <a:p>
            <a:pPr marL="0" indent="0">
              <a:buNone/>
            </a:pPr>
            <a:r>
              <a:rPr lang="nl-NL" dirty="0" smtClean="0"/>
              <a:t>Oorlog!</a:t>
            </a:r>
          </a:p>
          <a:p>
            <a:pPr>
              <a:buFontTx/>
              <a:buChar char="-"/>
            </a:pPr>
            <a:r>
              <a:rPr lang="nl-NL" b="1" u="sng" dirty="0" smtClean="0"/>
              <a:t>Op 1 sept 1939 valt Duitsland Polen binnen </a:t>
            </a:r>
            <a:r>
              <a:rPr lang="nl-NL" dirty="0" smtClean="0"/>
              <a:t>(SU valt Polen ook binnen i.v.m. een geheime afspraak tussen Du en SU)</a:t>
            </a:r>
          </a:p>
          <a:p>
            <a:pPr>
              <a:buFontTx/>
              <a:buChar char="-"/>
            </a:pPr>
            <a:r>
              <a:rPr lang="nl-NL" dirty="0" smtClean="0"/>
              <a:t>1940 groot deel van (West-) Europa wordt veroverd (o.a. ook NL </a:t>
            </a:r>
            <a:r>
              <a:rPr lang="nl-NL" dirty="0" smtClean="0">
                <a:sym typeface="Wingdings" panose="05000000000000000000" pitchFamily="2" charset="2"/>
              </a:rPr>
              <a:t> Duitse bezetting)</a:t>
            </a:r>
          </a:p>
          <a:p>
            <a:pPr lvl="1">
              <a:buFontTx/>
              <a:buChar char="-"/>
            </a:pPr>
            <a:r>
              <a:rPr lang="nl-NL" dirty="0" smtClean="0">
                <a:sym typeface="Wingdings" panose="05000000000000000000" pitchFamily="2" charset="2"/>
              </a:rPr>
              <a:t>Rechtsstaat verdwijnt</a:t>
            </a:r>
          </a:p>
          <a:p>
            <a:pPr lvl="2">
              <a:buFontTx/>
              <a:buChar char="-"/>
            </a:pPr>
            <a:r>
              <a:rPr lang="nl-NL" dirty="0" smtClean="0">
                <a:sym typeface="Wingdings" panose="05000000000000000000" pitchFamily="2" charset="2"/>
              </a:rPr>
              <a:t>Vervolging van o.a. politieke tegenstanders, verzetsstrijders en ‘</a:t>
            </a:r>
            <a:r>
              <a:rPr lang="nl-NL" dirty="0" err="1" smtClean="0">
                <a:sym typeface="Wingdings" panose="05000000000000000000" pitchFamily="2" charset="2"/>
              </a:rPr>
              <a:t>untermenschen</a:t>
            </a:r>
            <a:r>
              <a:rPr lang="nl-NL" dirty="0" smtClean="0">
                <a:sym typeface="Wingdings" panose="05000000000000000000" pitchFamily="2" charset="2"/>
              </a:rPr>
              <a:t>’: joden, zigeuners, gehandicapten, homoseksuelen. </a:t>
            </a:r>
          </a:p>
          <a:p>
            <a:pPr lvl="3">
              <a:buFontTx/>
              <a:buChar char="-"/>
            </a:pPr>
            <a:r>
              <a:rPr lang="nl-NL" dirty="0" smtClean="0">
                <a:sym typeface="Wingdings" panose="05000000000000000000" pitchFamily="2" charset="2"/>
              </a:rPr>
              <a:t>Genocide, in het bijzonder op joden (holocaust) </a:t>
            </a:r>
          </a:p>
          <a:p>
            <a:pPr lvl="1">
              <a:buFontTx/>
              <a:buChar char="-"/>
            </a:pPr>
            <a:r>
              <a:rPr lang="nl-NL" b="1" dirty="0" smtClean="0">
                <a:solidFill>
                  <a:srgbClr val="FF0000"/>
                </a:solidFill>
                <a:sym typeface="Wingdings" panose="05000000000000000000" pitchFamily="2" charset="2"/>
              </a:rPr>
              <a:t>Arbeidsdienst</a:t>
            </a:r>
            <a:r>
              <a:rPr lang="nl-NL" dirty="0" smtClean="0">
                <a:sym typeface="Wingdings" panose="05000000000000000000" pitchFamily="2" charset="2"/>
              </a:rPr>
              <a:t> (</a:t>
            </a:r>
            <a:r>
              <a:rPr lang="nl-NL" dirty="0" err="1" smtClean="0">
                <a:sym typeface="Wingdings" panose="05000000000000000000" pitchFamily="2" charset="2"/>
              </a:rPr>
              <a:t>arbeitseinsatz</a:t>
            </a:r>
            <a:r>
              <a:rPr lang="nl-NL" dirty="0" smtClean="0">
                <a:sym typeface="Wingdings" panose="05000000000000000000" pitchFamily="2" charset="2"/>
              </a:rPr>
              <a:t>) wordt ingevoerd</a:t>
            </a:r>
          </a:p>
          <a:p>
            <a:pPr lvl="1">
              <a:buFontTx/>
              <a:buChar char="-"/>
            </a:pPr>
            <a:endParaRPr lang="nl-NL" dirty="0"/>
          </a:p>
        </p:txBody>
      </p:sp>
    </p:spTree>
    <p:extLst>
      <p:ext uri="{BB962C8B-B14F-4D97-AF65-F5344CB8AC3E}">
        <p14:creationId xmlns:p14="http://schemas.microsoft.com/office/powerpoint/2010/main" val="2835141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Controleer jezelf</a:t>
            </a:r>
            <a:endParaRPr lang="nl-NL" dirty="0"/>
          </a:p>
        </p:txBody>
      </p:sp>
      <p:sp>
        <p:nvSpPr>
          <p:cNvPr id="3" name="Tijdelijke aanduiding voor inhoud 2"/>
          <p:cNvSpPr>
            <a:spLocks noGrp="1"/>
          </p:cNvSpPr>
          <p:nvPr>
            <p:ph idx="1"/>
          </p:nvPr>
        </p:nvSpPr>
        <p:spPr/>
        <p:txBody>
          <a:bodyPr>
            <a:normAutofit fontScale="85000" lnSpcReduction="10000"/>
          </a:bodyPr>
          <a:lstStyle/>
          <a:p>
            <a:pPr marL="0" indent="0">
              <a:buNone/>
            </a:pPr>
            <a:r>
              <a:rPr lang="nl-NL" dirty="0" smtClean="0"/>
              <a:t>Na het bestuderen van deze context kun je: </a:t>
            </a:r>
          </a:p>
          <a:p>
            <a:pPr>
              <a:buFontTx/>
              <a:buChar char="-"/>
            </a:pPr>
            <a:r>
              <a:rPr lang="nl-NL" dirty="0" smtClean="0"/>
              <a:t>Met 3 oorzaken uitleggen waarom de democratische Weimarrepubliek niet uitgroeide tot een stabiel bestuur;</a:t>
            </a:r>
          </a:p>
          <a:p>
            <a:pPr>
              <a:buFontTx/>
              <a:buChar char="-"/>
            </a:pPr>
            <a:r>
              <a:rPr lang="nl-NL" dirty="0" smtClean="0"/>
              <a:t>Uitleggen waarom de NSDAP uitgroeide tot een massapartij en hoe de nationaalsocialisten de totale macht wisten te veroveren;</a:t>
            </a:r>
          </a:p>
          <a:p>
            <a:pPr>
              <a:buFontTx/>
              <a:buChar char="-"/>
            </a:pPr>
            <a:r>
              <a:rPr lang="nl-NL" dirty="0" smtClean="0"/>
              <a:t>Benoemen welke gevolgen de opkomst van het nationaalsocialisme had voor Duistland;</a:t>
            </a:r>
          </a:p>
          <a:p>
            <a:pPr>
              <a:buFontTx/>
              <a:buChar char="-"/>
            </a:pPr>
            <a:r>
              <a:rPr lang="nl-NL" dirty="0" smtClean="0"/>
              <a:t>Benoemen welke gevolgen de opkomst van het nationaalsocialisme had voor Europa en Nederland</a:t>
            </a:r>
            <a:endParaRPr lang="nl-NL" dirty="0"/>
          </a:p>
        </p:txBody>
      </p:sp>
    </p:spTree>
    <p:extLst>
      <p:ext uri="{BB962C8B-B14F-4D97-AF65-F5344CB8AC3E}">
        <p14:creationId xmlns:p14="http://schemas.microsoft.com/office/powerpoint/2010/main" val="141802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Kenmerkende aspecten</a:t>
            </a:r>
            <a:endParaRPr lang="nl-NL" dirty="0"/>
          </a:p>
        </p:txBody>
      </p:sp>
      <p:sp>
        <p:nvSpPr>
          <p:cNvPr id="3" name="Tijdelijke aanduiding voor inhoud 2"/>
          <p:cNvSpPr>
            <a:spLocks noGrp="1"/>
          </p:cNvSpPr>
          <p:nvPr>
            <p:ph idx="1"/>
          </p:nvPr>
        </p:nvSpPr>
        <p:spPr/>
        <p:txBody>
          <a:bodyPr>
            <a:normAutofit fontScale="85000" lnSpcReduction="10000"/>
          </a:bodyPr>
          <a:lstStyle/>
          <a:p>
            <a:pPr>
              <a:buNone/>
            </a:pPr>
            <a:r>
              <a:rPr lang="nl-NL" dirty="0" smtClean="0"/>
              <a:t>37) De rol van moderne </a:t>
            </a:r>
            <a:r>
              <a:rPr lang="nl-NL" b="1" dirty="0" smtClean="0">
                <a:solidFill>
                  <a:srgbClr val="FF0000"/>
                </a:solidFill>
              </a:rPr>
              <a:t>propaganda</a:t>
            </a:r>
            <a:r>
              <a:rPr lang="nl-NL" dirty="0" smtClean="0"/>
              <a:t>- en communicatiemiddelen en vormen van </a:t>
            </a:r>
            <a:r>
              <a:rPr lang="nl-NL" b="1" dirty="0" smtClean="0">
                <a:solidFill>
                  <a:srgbClr val="FF0000"/>
                </a:solidFill>
              </a:rPr>
              <a:t>massaorganisatie</a:t>
            </a:r>
          </a:p>
          <a:p>
            <a:pPr>
              <a:buNone/>
            </a:pPr>
            <a:r>
              <a:rPr lang="nl-NL" dirty="0" smtClean="0"/>
              <a:t>38) Het in praktijk brengen van de </a:t>
            </a:r>
            <a:r>
              <a:rPr lang="nl-NL" b="1" dirty="0" smtClean="0">
                <a:solidFill>
                  <a:srgbClr val="FF0000"/>
                </a:solidFill>
              </a:rPr>
              <a:t>totalitaire </a:t>
            </a:r>
            <a:r>
              <a:rPr lang="nl-NL" dirty="0" smtClean="0"/>
              <a:t>ideologieën </a:t>
            </a:r>
            <a:r>
              <a:rPr lang="nl-NL" b="1" dirty="0" smtClean="0">
                <a:solidFill>
                  <a:srgbClr val="FF0000"/>
                </a:solidFill>
              </a:rPr>
              <a:t>communisme</a:t>
            </a:r>
            <a:r>
              <a:rPr lang="nl-NL" dirty="0" smtClean="0"/>
              <a:t> en </a:t>
            </a:r>
            <a:r>
              <a:rPr lang="nl-NL" b="1" dirty="0" smtClean="0">
                <a:solidFill>
                  <a:srgbClr val="FF0000"/>
                </a:solidFill>
              </a:rPr>
              <a:t>fascisme</a:t>
            </a:r>
            <a:r>
              <a:rPr lang="nl-NL" dirty="0" smtClean="0"/>
              <a:t> / </a:t>
            </a:r>
            <a:r>
              <a:rPr lang="nl-NL" b="1" dirty="0" smtClean="0">
                <a:solidFill>
                  <a:srgbClr val="FF0000"/>
                </a:solidFill>
              </a:rPr>
              <a:t>nationaalsocialisme</a:t>
            </a:r>
          </a:p>
          <a:p>
            <a:pPr>
              <a:buNone/>
            </a:pPr>
            <a:r>
              <a:rPr lang="nl-NL" dirty="0" smtClean="0"/>
              <a:t>39) De </a:t>
            </a:r>
            <a:r>
              <a:rPr lang="nl-NL" b="1" dirty="0" smtClean="0">
                <a:solidFill>
                  <a:srgbClr val="FF0000"/>
                </a:solidFill>
              </a:rPr>
              <a:t>crisis</a:t>
            </a:r>
            <a:r>
              <a:rPr lang="nl-NL" dirty="0" smtClean="0"/>
              <a:t> van het </a:t>
            </a:r>
            <a:r>
              <a:rPr lang="nl-NL" b="1" dirty="0" smtClean="0">
                <a:solidFill>
                  <a:srgbClr val="FF0000"/>
                </a:solidFill>
              </a:rPr>
              <a:t>wereldkapitalisme</a:t>
            </a:r>
          </a:p>
          <a:p>
            <a:pPr>
              <a:buNone/>
            </a:pPr>
            <a:r>
              <a:rPr lang="nl-NL" dirty="0" smtClean="0"/>
              <a:t>40) Het voeren van twee </a:t>
            </a:r>
            <a:r>
              <a:rPr lang="nl-NL" b="1" dirty="0" smtClean="0">
                <a:solidFill>
                  <a:srgbClr val="FF0000"/>
                </a:solidFill>
              </a:rPr>
              <a:t>wereldoorlogen</a:t>
            </a:r>
          </a:p>
          <a:p>
            <a:pPr>
              <a:buNone/>
            </a:pPr>
            <a:r>
              <a:rPr lang="nl-NL" dirty="0" smtClean="0"/>
              <a:t>41) </a:t>
            </a:r>
            <a:r>
              <a:rPr lang="nl-NL" b="1" dirty="0" smtClean="0">
                <a:solidFill>
                  <a:srgbClr val="FF0000"/>
                </a:solidFill>
              </a:rPr>
              <a:t>Racisme en discriminatie </a:t>
            </a:r>
            <a:r>
              <a:rPr lang="nl-NL" dirty="0" smtClean="0"/>
              <a:t>die leidden tot </a:t>
            </a:r>
            <a:r>
              <a:rPr lang="nl-NL" b="1" dirty="0" smtClean="0">
                <a:solidFill>
                  <a:srgbClr val="FF0000"/>
                </a:solidFill>
              </a:rPr>
              <a:t>genocide</a:t>
            </a:r>
            <a:r>
              <a:rPr lang="nl-NL" dirty="0" smtClean="0"/>
              <a:t>, in het bijzonder op de </a:t>
            </a:r>
            <a:r>
              <a:rPr lang="nl-NL" b="1" dirty="0" smtClean="0">
                <a:solidFill>
                  <a:srgbClr val="FF0000"/>
                </a:solidFill>
              </a:rPr>
              <a:t>Joden</a:t>
            </a:r>
          </a:p>
          <a:p>
            <a:pPr>
              <a:buNone/>
            </a:pPr>
            <a:r>
              <a:rPr lang="nl-NL" dirty="0" smtClean="0"/>
              <a:t>42) De </a:t>
            </a:r>
            <a:r>
              <a:rPr lang="nl-NL" b="1" dirty="0" smtClean="0">
                <a:solidFill>
                  <a:srgbClr val="FF0000"/>
                </a:solidFill>
              </a:rPr>
              <a:t>Duitse bezetting </a:t>
            </a:r>
            <a:r>
              <a:rPr lang="nl-NL" dirty="0" smtClean="0"/>
              <a:t>van Nederland</a:t>
            </a:r>
          </a:p>
          <a:p>
            <a:pPr>
              <a:buNone/>
            </a:pPr>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9 november 1918</a:t>
            </a:r>
            <a:endParaRPr lang="nl-NL" dirty="0"/>
          </a:p>
        </p:txBody>
      </p:sp>
      <p:sp>
        <p:nvSpPr>
          <p:cNvPr id="3" name="Tijdelijke aanduiding voor inhoud 2"/>
          <p:cNvSpPr>
            <a:spLocks noGrp="1"/>
          </p:cNvSpPr>
          <p:nvPr>
            <p:ph idx="1"/>
          </p:nvPr>
        </p:nvSpPr>
        <p:spPr/>
        <p:txBody>
          <a:bodyPr/>
          <a:lstStyle/>
          <a:p>
            <a:endParaRPr lang="nl-NL"/>
          </a:p>
        </p:txBody>
      </p:sp>
      <p:pic>
        <p:nvPicPr>
          <p:cNvPr id="1026" name="Picture 2" descr="http://upload.wikimedia.org/wikipedia/commons/4/4d/Bundesarchiv_Bild_183-R12318,_Eysden,_Kaiser_Wilhelm_II._auf_Weg_ins_Exil.jpg">
            <a:hlinkClick r:id="rId2"/>
          </p:cNvPr>
          <p:cNvPicPr>
            <a:picLocks noChangeAspect="1" noChangeArrowheads="1"/>
          </p:cNvPicPr>
          <p:nvPr/>
        </p:nvPicPr>
        <p:blipFill>
          <a:blip r:embed="rId3" cstate="print"/>
          <a:srcRect/>
          <a:stretch>
            <a:fillRect/>
          </a:stretch>
        </p:blipFill>
        <p:spPr bwMode="auto">
          <a:xfrm>
            <a:off x="323528" y="1628800"/>
            <a:ext cx="5998210" cy="4247381"/>
          </a:xfrm>
          <a:prstGeom prst="rect">
            <a:avLst/>
          </a:prstGeom>
          <a:noFill/>
        </p:spPr>
      </p:pic>
      <p:sp>
        <p:nvSpPr>
          <p:cNvPr id="5" name="Rechthoek 4"/>
          <p:cNvSpPr/>
          <p:nvPr/>
        </p:nvSpPr>
        <p:spPr>
          <a:xfrm>
            <a:off x="6660232" y="1628800"/>
            <a:ext cx="2088232" cy="43204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Duitse Keizerrijk weg: </a:t>
            </a:r>
          </a:p>
          <a:p>
            <a:pPr algn="ctr"/>
            <a:r>
              <a:rPr lang="nl-NL" u="sng" dirty="0" smtClean="0"/>
              <a:t>Duitsland wordt een Republiek</a:t>
            </a:r>
          </a:p>
          <a:p>
            <a:pPr algn="ctr"/>
            <a:endParaRPr lang="nl-NL" dirty="0"/>
          </a:p>
          <a:p>
            <a:pPr algn="ctr"/>
            <a:r>
              <a:rPr lang="nl-NL" dirty="0" smtClean="0"/>
              <a:t>10 november:</a:t>
            </a:r>
          </a:p>
          <a:p>
            <a:pPr algn="ctr"/>
            <a:r>
              <a:rPr lang="nl-NL" dirty="0" smtClean="0"/>
              <a:t>Keizer </a:t>
            </a:r>
            <a:r>
              <a:rPr lang="nl-NL" dirty="0" err="1" smtClean="0"/>
              <a:t>Wilhelm</a:t>
            </a:r>
            <a:r>
              <a:rPr lang="nl-NL" dirty="0" smtClean="0"/>
              <a:t> II krijgt asiel in Nederland.</a:t>
            </a:r>
          </a:p>
          <a:p>
            <a:pPr algn="ctr"/>
            <a:endParaRPr lang="nl-NL" dirty="0"/>
          </a:p>
        </p:txBody>
      </p:sp>
      <p:sp>
        <p:nvSpPr>
          <p:cNvPr id="4" name="Rechthoek 3"/>
          <p:cNvSpPr/>
          <p:nvPr/>
        </p:nvSpPr>
        <p:spPr>
          <a:xfrm>
            <a:off x="382038" y="5949280"/>
            <a:ext cx="4572000" cy="923330"/>
          </a:xfrm>
          <a:prstGeom prst="rect">
            <a:avLst/>
          </a:prstGeom>
        </p:spPr>
        <p:txBody>
          <a:bodyPr>
            <a:spAutoFit/>
          </a:bodyPr>
          <a:lstStyle/>
          <a:p>
            <a:r>
              <a:rPr lang="nl-NL" dirty="0" err="1">
                <a:hlinkClick r:id="rId4"/>
              </a:rPr>
              <a:t>Schooltv</a:t>
            </a:r>
            <a:r>
              <a:rPr lang="nl-NL" dirty="0">
                <a:hlinkClick r:id="rId4"/>
              </a:rPr>
              <a:t>: Het einde van het Duitse keizerrijk - De Duitse keizer vlucht naar Doorn in Nederland</a:t>
            </a:r>
            <a:endParaRPr lang="nl-N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11 </a:t>
            </a:r>
            <a:r>
              <a:rPr lang="en-GB" dirty="0" err="1" smtClean="0"/>
              <a:t>november</a:t>
            </a:r>
            <a:r>
              <a:rPr lang="en-GB" dirty="0" smtClean="0"/>
              <a:t> 1918</a:t>
            </a:r>
            <a:endParaRPr lang="en-GB" dirty="0"/>
          </a:p>
        </p:txBody>
      </p:sp>
      <p:sp>
        <p:nvSpPr>
          <p:cNvPr id="3" name="Tijdelijke aanduiding voor inhoud 2"/>
          <p:cNvSpPr>
            <a:spLocks noGrp="1"/>
          </p:cNvSpPr>
          <p:nvPr>
            <p:ph idx="1"/>
          </p:nvPr>
        </p:nvSpPr>
        <p:spPr/>
        <p:txBody>
          <a:bodyPr/>
          <a:lstStyle/>
          <a:p>
            <a:endParaRPr lang="en-GB"/>
          </a:p>
        </p:txBody>
      </p:sp>
      <p:pic>
        <p:nvPicPr>
          <p:cNvPr id="4" name="Picture 33" descr="http://farm4.static.flickr.com/3053/3018262397_43d95dfb53.jpg"/>
          <p:cNvPicPr>
            <a:picLocks noChangeAspect="1" noChangeArrowheads="1"/>
          </p:cNvPicPr>
          <p:nvPr/>
        </p:nvPicPr>
        <p:blipFill>
          <a:blip r:embed="rId2" cstate="print"/>
          <a:srcRect/>
          <a:stretch>
            <a:fillRect/>
          </a:stretch>
        </p:blipFill>
        <p:spPr bwMode="auto">
          <a:xfrm>
            <a:off x="2555776" y="1628800"/>
            <a:ext cx="3745406" cy="4941168"/>
          </a:xfrm>
          <a:prstGeom prst="rect">
            <a:avLst/>
          </a:prstGeom>
          <a:noFill/>
        </p:spPr>
      </p:pic>
      <p:sp>
        <p:nvSpPr>
          <p:cNvPr id="5" name="Staande oorkonde 4"/>
          <p:cNvSpPr/>
          <p:nvPr/>
        </p:nvSpPr>
        <p:spPr>
          <a:xfrm>
            <a:off x="6516216" y="2132856"/>
            <a:ext cx="2376264" cy="279918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11-11-18</a:t>
            </a:r>
          </a:p>
          <a:p>
            <a:pPr algn="ctr"/>
            <a:r>
              <a:rPr lang="nl-NL" dirty="0" smtClean="0"/>
              <a:t>De Eerste Wereldoorlog is voorbij! </a:t>
            </a:r>
          </a:p>
          <a:p>
            <a:pPr algn="ctr"/>
            <a:r>
              <a:rPr lang="nl-NL" dirty="0"/>
              <a:t/>
            </a:r>
            <a:br>
              <a:rPr lang="nl-NL" dirty="0"/>
            </a:br>
            <a:r>
              <a:rPr lang="nl-NL" dirty="0" smtClean="0"/>
              <a:t>Wapenstilstand</a:t>
            </a:r>
            <a:endParaRPr lang="nl-NL" dirty="0"/>
          </a:p>
        </p:txBody>
      </p:sp>
    </p:spTree>
    <p:extLst>
      <p:ext uri="{BB962C8B-B14F-4D97-AF65-F5344CB8AC3E}">
        <p14:creationId xmlns:p14="http://schemas.microsoft.com/office/powerpoint/2010/main" val="247665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Duitsland: van keizerrijk naar republiek</a:t>
            </a:r>
            <a:br>
              <a:rPr lang="nl-NL" dirty="0" smtClean="0"/>
            </a:br>
            <a:r>
              <a:rPr lang="nl-NL" u="sng" dirty="0" smtClean="0"/>
              <a:t>een vergelijking</a:t>
            </a:r>
            <a:endParaRPr lang="nl-NL" u="sng" dirty="0"/>
          </a:p>
        </p:txBody>
      </p:sp>
      <p:sp>
        <p:nvSpPr>
          <p:cNvPr id="6" name="Tijdelijke aanduiding voor tekst 5"/>
          <p:cNvSpPr>
            <a:spLocks noGrp="1"/>
          </p:cNvSpPr>
          <p:nvPr>
            <p:ph type="body" idx="1"/>
          </p:nvPr>
        </p:nvSpPr>
        <p:spPr/>
        <p:txBody>
          <a:bodyPr/>
          <a:lstStyle/>
          <a:p>
            <a:r>
              <a:rPr lang="nl-NL" dirty="0" smtClean="0"/>
              <a:t>Keizerrijk</a:t>
            </a:r>
            <a:endParaRPr lang="nl-NL" dirty="0"/>
          </a:p>
        </p:txBody>
      </p:sp>
      <p:sp>
        <p:nvSpPr>
          <p:cNvPr id="7" name="Tijdelijke aanduiding voor inhoud 6"/>
          <p:cNvSpPr>
            <a:spLocks noGrp="1"/>
          </p:cNvSpPr>
          <p:nvPr>
            <p:ph sz="half" idx="2"/>
          </p:nvPr>
        </p:nvSpPr>
        <p:spPr/>
        <p:txBody>
          <a:bodyPr/>
          <a:lstStyle/>
          <a:p>
            <a:r>
              <a:rPr lang="nl-NL" dirty="0" smtClean="0"/>
              <a:t>Keizer en rijkskanselier hebben de meeste macht</a:t>
            </a:r>
          </a:p>
          <a:p>
            <a:r>
              <a:rPr lang="nl-NL" dirty="0" smtClean="0"/>
              <a:t>Er is een parlement (Rijksdag) </a:t>
            </a:r>
            <a:r>
              <a:rPr lang="nl-NL" dirty="0" smtClean="0">
                <a:sym typeface="Wingdings" pitchFamily="2" charset="2"/>
              </a:rPr>
              <a:t> geen macht</a:t>
            </a:r>
          </a:p>
          <a:p>
            <a:r>
              <a:rPr lang="nl-NL" dirty="0" smtClean="0">
                <a:sym typeface="Wingdings" pitchFamily="2" charset="2"/>
              </a:rPr>
              <a:t>Veel steun van conservatieve elite</a:t>
            </a:r>
          </a:p>
          <a:p>
            <a:endParaRPr lang="nl-NL" dirty="0" smtClean="0"/>
          </a:p>
          <a:p>
            <a:pPr>
              <a:buNone/>
            </a:pPr>
            <a:endParaRPr lang="nl-NL" dirty="0"/>
          </a:p>
        </p:txBody>
      </p:sp>
      <p:sp>
        <p:nvSpPr>
          <p:cNvPr id="8" name="Tijdelijke aanduiding voor tekst 7"/>
          <p:cNvSpPr>
            <a:spLocks noGrp="1"/>
          </p:cNvSpPr>
          <p:nvPr>
            <p:ph type="body" sz="quarter" idx="3"/>
          </p:nvPr>
        </p:nvSpPr>
        <p:spPr/>
        <p:txBody>
          <a:bodyPr/>
          <a:lstStyle/>
          <a:p>
            <a:r>
              <a:rPr lang="nl-NL" dirty="0" smtClean="0"/>
              <a:t>Republiek van Weimar </a:t>
            </a:r>
            <a:endParaRPr lang="nl-NL" dirty="0"/>
          </a:p>
        </p:txBody>
      </p:sp>
      <p:sp>
        <p:nvSpPr>
          <p:cNvPr id="9" name="Tijdelijke aanduiding voor inhoud 8"/>
          <p:cNvSpPr>
            <a:spLocks noGrp="1"/>
          </p:cNvSpPr>
          <p:nvPr>
            <p:ph sz="quarter" idx="4"/>
          </p:nvPr>
        </p:nvSpPr>
        <p:spPr/>
        <p:txBody>
          <a:bodyPr>
            <a:normAutofit fontScale="92500"/>
          </a:bodyPr>
          <a:lstStyle/>
          <a:p>
            <a:r>
              <a:rPr lang="nl-NL" b="1" dirty="0" smtClean="0">
                <a:solidFill>
                  <a:srgbClr val="FF0000"/>
                </a:solidFill>
              </a:rPr>
              <a:t>Sociaaldemocraten </a:t>
            </a:r>
            <a:r>
              <a:rPr lang="nl-NL" dirty="0" smtClean="0"/>
              <a:t>hebben de meeste macht (zij waren in het parlement de grootste partij)</a:t>
            </a:r>
          </a:p>
          <a:p>
            <a:r>
              <a:rPr lang="nl-NL" dirty="0" smtClean="0"/>
              <a:t>Er is een parlement (Rijksdag)  </a:t>
            </a:r>
            <a:r>
              <a:rPr lang="nl-NL" dirty="0" smtClean="0">
                <a:sym typeface="Wingdings" pitchFamily="2" charset="2"/>
              </a:rPr>
              <a:t> hoogste macht </a:t>
            </a:r>
          </a:p>
          <a:p>
            <a:r>
              <a:rPr lang="nl-NL" dirty="0" smtClean="0">
                <a:sym typeface="Wingdings" pitchFamily="2" charset="2"/>
              </a:rPr>
              <a:t>Weinig steun van verschillende  bevolkingslagen (conservatieven (aanhangers van keizerrijk), veteranen WOI, communisten, nationaalsocialisten)</a:t>
            </a:r>
            <a:endParaRPr lang="nl-NL" dirty="0"/>
          </a:p>
        </p:txBody>
      </p:sp>
      <p:sp>
        <p:nvSpPr>
          <p:cNvPr id="10" name="Rechthoekige toelichting 8"/>
          <p:cNvSpPr/>
          <p:nvPr/>
        </p:nvSpPr>
        <p:spPr>
          <a:xfrm>
            <a:off x="1260650" y="4581128"/>
            <a:ext cx="3384375" cy="2184797"/>
          </a:xfrm>
          <a:prstGeom prst="wedgeRectCallout">
            <a:avLst>
              <a:gd name="adj1" fmla="val 51013"/>
              <a:gd name="adj2" fmla="val -166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Waarom ‘Weimar’? In deze stad is de grondwet van 1919 tot stand gekomen (i.v.m. onlusten in Berlijn). De naam Weimar Republiek is pas vanaf 1929 in zwang gekomen door tegenstanders van de democratie</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274638"/>
            <a:ext cx="8435280" cy="1143000"/>
          </a:xfrm>
        </p:spPr>
        <p:txBody>
          <a:bodyPr>
            <a:normAutofit fontScale="90000"/>
          </a:bodyPr>
          <a:lstStyle/>
          <a:p>
            <a:pPr algn="l"/>
            <a:r>
              <a:rPr lang="nl-NL" dirty="0" smtClean="0"/>
              <a:t>Republiek van Weimar: een wankele democratie. </a:t>
            </a:r>
            <a:r>
              <a:rPr lang="nl-NL" u="sng" dirty="0" smtClean="0"/>
              <a:t>Drie oorzaken</a:t>
            </a:r>
            <a:r>
              <a:rPr lang="nl-NL" dirty="0" smtClean="0"/>
              <a:t>: </a:t>
            </a:r>
            <a:endParaRPr lang="nl-NL" dirty="0"/>
          </a:p>
        </p:txBody>
      </p:sp>
      <p:sp>
        <p:nvSpPr>
          <p:cNvPr id="7" name="Tijdelijke aanduiding voor inhoud 6"/>
          <p:cNvSpPr>
            <a:spLocks noGrp="1"/>
          </p:cNvSpPr>
          <p:nvPr>
            <p:ph idx="1"/>
          </p:nvPr>
        </p:nvSpPr>
        <p:spPr/>
        <p:txBody>
          <a:bodyPr>
            <a:normAutofit fontScale="85000" lnSpcReduction="10000"/>
          </a:bodyPr>
          <a:lstStyle/>
          <a:p>
            <a:pPr marL="514350" indent="-514350">
              <a:buFont typeface="+mj-lt"/>
              <a:buAutoNum type="arabicPeriod"/>
            </a:pPr>
            <a:r>
              <a:rPr lang="nl-NL" b="1" u="sng" dirty="0" smtClean="0"/>
              <a:t>Veel Duitsers wilden geen democratie </a:t>
            </a:r>
            <a:r>
              <a:rPr lang="nl-NL" dirty="0" smtClean="0"/>
              <a:t>(oude adellijke elite, nationalistische bewegingen, communisten)</a:t>
            </a:r>
          </a:p>
          <a:p>
            <a:pPr marL="514350" indent="-514350">
              <a:buFont typeface="+mj-lt"/>
              <a:buAutoNum type="arabicPeriod"/>
            </a:pPr>
            <a:r>
              <a:rPr lang="nl-NL" b="1" u="sng" dirty="0" smtClean="0"/>
              <a:t>Veel Duitsers hadden geen vertrouwen</a:t>
            </a:r>
            <a:r>
              <a:rPr lang="nl-NL" dirty="0" smtClean="0"/>
              <a:t> in de leiders van de Republiek (zij hadden namelijk getekend voor het einde van de oorlog </a:t>
            </a:r>
            <a:r>
              <a:rPr lang="nl-NL" dirty="0" smtClean="0">
                <a:sym typeface="Wingdings" panose="05000000000000000000" pitchFamily="2" charset="2"/>
              </a:rPr>
              <a:t> </a:t>
            </a:r>
            <a:r>
              <a:rPr lang="nl-NL" b="1" dirty="0" smtClean="0"/>
              <a:t>complottheorie</a:t>
            </a:r>
            <a:r>
              <a:rPr lang="nl-NL" dirty="0" smtClean="0"/>
              <a:t>: </a:t>
            </a:r>
            <a:r>
              <a:rPr lang="nl-NL" b="1" dirty="0" smtClean="0">
                <a:solidFill>
                  <a:srgbClr val="FF0000"/>
                </a:solidFill>
              </a:rPr>
              <a:t>dolkstootlegende + </a:t>
            </a:r>
            <a:r>
              <a:rPr lang="nl-NL" dirty="0" smtClean="0"/>
              <a:t>hadden een handtekening gezet onder het</a:t>
            </a:r>
            <a:r>
              <a:rPr lang="nl-NL" b="1" dirty="0" smtClean="0">
                <a:solidFill>
                  <a:srgbClr val="FF0000"/>
                </a:solidFill>
              </a:rPr>
              <a:t> Verdrag van Versailles </a:t>
            </a:r>
            <a:r>
              <a:rPr lang="nl-NL" dirty="0" smtClean="0"/>
              <a:t>(met o.a. héél veel </a:t>
            </a:r>
            <a:r>
              <a:rPr lang="nl-NL" b="1" dirty="0" smtClean="0">
                <a:solidFill>
                  <a:srgbClr val="FF0000"/>
                </a:solidFill>
              </a:rPr>
              <a:t>herstelbetalingen</a:t>
            </a:r>
            <a:r>
              <a:rPr lang="nl-NL" dirty="0" smtClean="0"/>
              <a:t>)</a:t>
            </a:r>
          </a:p>
          <a:p>
            <a:pPr marL="514350" indent="-514350">
              <a:buFont typeface="+mj-lt"/>
              <a:buAutoNum type="arabicPeriod"/>
            </a:pPr>
            <a:r>
              <a:rPr lang="nl-NL" dirty="0" smtClean="0"/>
              <a:t>Door o.a. de herstelbetalingen en verlies van belangrijke industriegebieden waren er </a:t>
            </a:r>
            <a:r>
              <a:rPr lang="nl-NL" b="1" u="sng" dirty="0" smtClean="0"/>
              <a:t>grote economische problemen</a:t>
            </a:r>
          </a:p>
        </p:txBody>
      </p:sp>
      <p:sp>
        <p:nvSpPr>
          <p:cNvPr id="3" name="Rechthoek 2"/>
          <p:cNvSpPr/>
          <p:nvPr/>
        </p:nvSpPr>
        <p:spPr>
          <a:xfrm>
            <a:off x="475812" y="5985559"/>
            <a:ext cx="7571184" cy="646331"/>
          </a:xfrm>
          <a:prstGeom prst="rect">
            <a:avLst/>
          </a:prstGeom>
        </p:spPr>
        <p:txBody>
          <a:bodyPr wrap="square">
            <a:spAutoFit/>
          </a:bodyPr>
          <a:lstStyle/>
          <a:p>
            <a:r>
              <a:rPr lang="nl-NL" dirty="0">
                <a:hlinkClick r:id="rId3"/>
              </a:rPr>
              <a:t>https://schooltv.nl/video/de-republiek-van-weimar-van-democratie-naar-dictatuur/playlist/211</a:t>
            </a:r>
            <a:r>
              <a:rPr lang="nl-NL" smtClean="0">
                <a:hlinkClick r:id="rId3"/>
              </a:rPr>
              <a:t>/</a:t>
            </a:r>
            <a:r>
              <a:rPr lang="nl-NL" smtClean="0"/>
              <a:t> (5.56)</a:t>
            </a:r>
            <a:endParaRPr lang="nl-NL" dirty="0"/>
          </a:p>
        </p:txBody>
      </p:sp>
    </p:spTree>
    <p:extLst>
      <p:ext uri="{BB962C8B-B14F-4D97-AF65-F5344CB8AC3E}">
        <p14:creationId xmlns:p14="http://schemas.microsoft.com/office/powerpoint/2010/main" val="578885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endParaRPr lang="nl-NL" dirty="0"/>
          </a:p>
        </p:txBody>
      </p:sp>
      <p:pic>
        <p:nvPicPr>
          <p:cNvPr id="4098" name="Picture 2" descr="Karte des Deutschen Reichs"/>
          <p:cNvPicPr>
            <a:picLocks noChangeAspect="1" noChangeArrowheads="1"/>
          </p:cNvPicPr>
          <p:nvPr/>
        </p:nvPicPr>
        <p:blipFill>
          <a:blip r:embed="rId2" cstate="print"/>
          <a:srcRect/>
          <a:stretch>
            <a:fillRect/>
          </a:stretch>
        </p:blipFill>
        <p:spPr bwMode="auto">
          <a:xfrm>
            <a:off x="188572" y="249238"/>
            <a:ext cx="6610120" cy="6858000"/>
          </a:xfrm>
          <a:prstGeom prst="rect">
            <a:avLst/>
          </a:prstGeom>
          <a:noFill/>
        </p:spPr>
      </p:pic>
      <p:sp>
        <p:nvSpPr>
          <p:cNvPr id="6" name="Rechthoek 5"/>
          <p:cNvSpPr/>
          <p:nvPr/>
        </p:nvSpPr>
        <p:spPr>
          <a:xfrm>
            <a:off x="6804248" y="1124744"/>
            <a:ext cx="1656184"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Weimar Republiek </a:t>
            </a:r>
          </a:p>
          <a:p>
            <a:pPr algn="ctr"/>
            <a:endParaRPr lang="nl-NL" dirty="0"/>
          </a:p>
          <a:p>
            <a:pPr algn="ctr"/>
            <a:r>
              <a:rPr lang="nl-NL" dirty="0" smtClean="0"/>
              <a:t>geografisch</a:t>
            </a:r>
            <a:endParaRPr lang="nl-NL" dirty="0"/>
          </a:p>
        </p:txBody>
      </p:sp>
      <p:sp>
        <p:nvSpPr>
          <p:cNvPr id="7" name="Rechthoekige toelichting 6"/>
          <p:cNvSpPr/>
          <p:nvPr/>
        </p:nvSpPr>
        <p:spPr>
          <a:xfrm>
            <a:off x="4427984" y="5517232"/>
            <a:ext cx="3456384" cy="864096"/>
          </a:xfrm>
          <a:prstGeom prst="wedgeRectCallout">
            <a:avLst>
              <a:gd name="adj1" fmla="val -149447"/>
              <a:gd name="adj2" fmla="val -1214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Veel gebied is verloren gegaan</a:t>
            </a:r>
            <a:endParaRPr lang="nl-NL" dirty="0"/>
          </a:p>
        </p:txBody>
      </p:sp>
      <p:sp>
        <p:nvSpPr>
          <p:cNvPr id="8" name="PIJL-OMHOOG 7"/>
          <p:cNvSpPr/>
          <p:nvPr/>
        </p:nvSpPr>
        <p:spPr>
          <a:xfrm>
            <a:off x="4427984" y="2564904"/>
            <a:ext cx="648072" cy="29523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l"/>
            <a:r>
              <a:rPr lang="nl-NL" sz="3200" b="1" u="sng" dirty="0" smtClean="0"/>
              <a:t>Het </a:t>
            </a:r>
            <a:r>
              <a:rPr lang="nl-NL" sz="3200" b="1" u="sng" dirty="0" smtClean="0">
                <a:solidFill>
                  <a:srgbClr val="FF0000"/>
                </a:solidFill>
              </a:rPr>
              <a:t>Verdrag van </a:t>
            </a:r>
            <a:r>
              <a:rPr lang="nl-NL" sz="3200" b="1" u="sng" dirty="0" err="1" smtClean="0">
                <a:solidFill>
                  <a:srgbClr val="FF0000"/>
                </a:solidFill>
              </a:rPr>
              <a:t>Versailles</a:t>
            </a:r>
            <a:r>
              <a:rPr lang="nl-NL" sz="3200" b="1" u="sng" dirty="0" smtClean="0">
                <a:solidFill>
                  <a:srgbClr val="FF0000"/>
                </a:solidFill>
              </a:rPr>
              <a:t> </a:t>
            </a:r>
            <a:r>
              <a:rPr lang="nl-NL" sz="3200" dirty="0" smtClean="0"/>
              <a:t/>
            </a:r>
            <a:br>
              <a:rPr lang="nl-NL" sz="3200" dirty="0" smtClean="0"/>
            </a:br>
            <a:r>
              <a:rPr lang="nl-NL" sz="3200" dirty="0" smtClean="0"/>
              <a:t>18 jan 1919 – 28 juni 1919:</a:t>
            </a:r>
            <a:br>
              <a:rPr lang="nl-NL" sz="3200" dirty="0" smtClean="0"/>
            </a:br>
            <a:r>
              <a:rPr lang="nl-NL" sz="3200" dirty="0" smtClean="0"/>
              <a:t> ingang van het verdrag: 10 jan 1920</a:t>
            </a:r>
            <a:endParaRPr lang="nl-NL" sz="3200" dirty="0"/>
          </a:p>
        </p:txBody>
      </p:sp>
      <p:sp>
        <p:nvSpPr>
          <p:cNvPr id="3" name="Tijdelijke aanduiding voor inhoud 2"/>
          <p:cNvSpPr>
            <a:spLocks noGrp="1"/>
          </p:cNvSpPr>
          <p:nvPr>
            <p:ph idx="1"/>
          </p:nvPr>
        </p:nvSpPr>
        <p:spPr/>
        <p:txBody>
          <a:bodyPr/>
          <a:lstStyle/>
          <a:p>
            <a:endParaRPr lang="nl-NL" dirty="0"/>
          </a:p>
        </p:txBody>
      </p:sp>
      <p:pic>
        <p:nvPicPr>
          <p:cNvPr id="3074" name="Picture 2" descr="http://upload.wikimedia.org/wikipedia/commons/thumb/f/fe/William_Orpen_-_The_Signing_of_Peace_in_the_Hall_of_Mirrors%2C_Versailles.jpg/640px-William_Orpen_-_The_Signing_of_Peace_in_the_Hall_of_Mirrors%2C_Versailles.jpg"/>
          <p:cNvPicPr>
            <a:picLocks noChangeAspect="1" noChangeArrowheads="1"/>
          </p:cNvPicPr>
          <p:nvPr/>
        </p:nvPicPr>
        <p:blipFill>
          <a:blip r:embed="rId2" cstate="print"/>
          <a:srcRect/>
          <a:stretch>
            <a:fillRect/>
          </a:stretch>
        </p:blipFill>
        <p:spPr bwMode="auto">
          <a:xfrm>
            <a:off x="251520" y="1700807"/>
            <a:ext cx="5256584" cy="4778849"/>
          </a:xfrm>
          <a:prstGeom prst="rect">
            <a:avLst/>
          </a:prstGeom>
          <a:noFill/>
        </p:spPr>
      </p:pic>
      <p:sp>
        <p:nvSpPr>
          <p:cNvPr id="6" name="Rechthoekige toelichting 5"/>
          <p:cNvSpPr/>
          <p:nvPr/>
        </p:nvSpPr>
        <p:spPr>
          <a:xfrm>
            <a:off x="5940152" y="2492896"/>
            <a:ext cx="2016224" cy="2304256"/>
          </a:xfrm>
          <a:prstGeom prst="wedgeRectCallout">
            <a:avLst>
              <a:gd name="adj1" fmla="val -77814"/>
              <a:gd name="adj2" fmla="val 390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Schilderij over de ondertekening van het verdrag in de Spiegelzaal in het Paleis van </a:t>
            </a:r>
            <a:r>
              <a:rPr lang="nl-NL" dirty="0" err="1" smtClean="0"/>
              <a:t>Versailles</a:t>
            </a:r>
            <a:endParaRPr lang="nl-NL"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885</TotalTime>
  <Words>1230</Words>
  <Application>Microsoft Office PowerPoint</Application>
  <PresentationFormat>Diavoorstelling (4:3)</PresentationFormat>
  <Paragraphs>176</Paragraphs>
  <Slides>28</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Arial</vt:lpstr>
      <vt:lpstr>Calibri</vt:lpstr>
      <vt:lpstr>Courier New</vt:lpstr>
      <vt:lpstr>Wingdings</vt:lpstr>
      <vt:lpstr>Office-thema</vt:lpstr>
      <vt:lpstr>Historische context Duitsland in Europa 1918 - 1991</vt:lpstr>
      <vt:lpstr>Hoofdvraag bij deze deelcontext</vt:lpstr>
      <vt:lpstr>Kenmerkende aspecten</vt:lpstr>
      <vt:lpstr>9 november 1918</vt:lpstr>
      <vt:lpstr>11 november 1918</vt:lpstr>
      <vt:lpstr>Duitsland: van keizerrijk naar republiek een vergelijking</vt:lpstr>
      <vt:lpstr>Republiek van Weimar: een wankele democratie. Drie oorzaken: </vt:lpstr>
      <vt:lpstr>PowerPoint-presentatie</vt:lpstr>
      <vt:lpstr>Het Verdrag van Versailles  18 jan 1919 – 28 juni 1919:  ingang van het verdrag: 10 jan 1920</vt:lpstr>
      <vt:lpstr>PowerPoint-presentatie</vt:lpstr>
      <vt:lpstr>Duitsland in de jaren ‘20</vt:lpstr>
      <vt:lpstr>Dawesplan</vt:lpstr>
      <vt:lpstr>PowerPoint-presentatie</vt:lpstr>
      <vt:lpstr>Examenvraag</vt:lpstr>
      <vt:lpstr>bron</vt:lpstr>
      <vt:lpstr>Antwoord examenvraag</vt:lpstr>
      <vt:lpstr>1929: beurskrach New York  economische wereldcrisis</vt:lpstr>
      <vt:lpstr>1929: Economische wereldcrisis ‘De grote depressie’  VS leent geen geld meer  Duitsland wordt zeer hard getroffen  opkomst van extremistische partijen (nog minder vertrouwen in Weimar Republiek)</vt:lpstr>
      <vt:lpstr>De NSDAP profiteerde het meest van de uitzichtloze situatie in Duitsland</vt:lpstr>
      <vt:lpstr>Hitler komt aan de macht</vt:lpstr>
      <vt:lpstr>Totalitair naziregime</vt:lpstr>
      <vt:lpstr>PowerPoint-presentatie</vt:lpstr>
      <vt:lpstr>PowerPoint-presentatie</vt:lpstr>
      <vt:lpstr>PowerPoint-presentatie</vt:lpstr>
      <vt:lpstr>PowerPoint-presentatie</vt:lpstr>
      <vt:lpstr>Gevolgen voor Europa</vt:lpstr>
      <vt:lpstr>Gevolgen voor Europa</vt:lpstr>
      <vt:lpstr>Controleer jezelf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Historische context Duitsland 1871 - 1945</dc:title>
  <dc:creator>Gebruiker</dc:creator>
  <cp:lastModifiedBy>Kristel Biemans</cp:lastModifiedBy>
  <cp:revision>82</cp:revision>
  <dcterms:created xsi:type="dcterms:W3CDTF">2015-01-25T17:57:00Z</dcterms:created>
  <dcterms:modified xsi:type="dcterms:W3CDTF">2022-11-22T10:18:18Z</dcterms:modified>
</cp:coreProperties>
</file>